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7" r:id="rId2"/>
    <p:sldId id="288" r:id="rId3"/>
    <p:sldId id="292" r:id="rId4"/>
    <p:sldId id="293" r:id="rId5"/>
    <p:sldId id="305" r:id="rId6"/>
    <p:sldId id="291" r:id="rId7"/>
    <p:sldId id="294" r:id="rId8"/>
    <p:sldId id="295" r:id="rId9"/>
    <p:sldId id="296" r:id="rId10"/>
    <p:sldId id="298" r:id="rId11"/>
    <p:sldId id="299" r:id="rId12"/>
    <p:sldId id="300" r:id="rId13"/>
    <p:sldId id="301" r:id="rId14"/>
    <p:sldId id="303" r:id="rId15"/>
    <p:sldId id="304" r:id="rId16"/>
    <p:sldId id="306" r:id="rId17"/>
    <p:sldId id="307" r:id="rId18"/>
    <p:sldId id="308" r:id="rId19"/>
    <p:sldId id="309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6E9E"/>
    <a:srgbClr val="AC609C"/>
    <a:srgbClr val="00B000"/>
    <a:srgbClr val="FF66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73" autoAdjust="0"/>
    <p:restoredTop sz="94660"/>
  </p:normalViewPr>
  <p:slideViewPr>
    <p:cSldViewPr>
      <p:cViewPr varScale="1">
        <p:scale>
          <a:sx n="157" d="100"/>
          <a:sy n="157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likovaGA\Desktop\&#1050;&#1086;&#1083;&#1083;&#1077;&#1075;&#1080;&#1103;\&#1048;&#1090;&#1086;&#1075;&#1080;%20&#1072;&#1085;&#1082;&#1077;&#1090;&#1080;&#1088;&#1086;&#1074;&#1072;&#1085;&#1080;&#1103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likovaGA\Desktop\&#1050;&#1086;&#1083;&#1083;&#1077;&#1075;&#1080;&#1103;\&#1048;&#1090;&#1086;&#1075;&#1080;%20&#1072;&#1085;&#1082;&#1077;&#1090;&#1080;&#1088;&#1086;&#1074;&#1072;&#1085;&#1080;&#1103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likovaGA\Desktop\&#1050;&#1086;&#1083;&#1083;&#1077;&#1075;&#1080;&#1103;\&#1048;&#1090;&#1086;&#1075;&#1080;%20&#1072;&#1085;&#1082;&#1077;&#1090;&#1080;&#1088;&#1086;&#1074;&#1072;&#1085;&#1080;&#1103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likovaGA\Desktop\&#1050;&#1086;&#1083;&#1083;&#1077;&#1075;&#1080;&#1103;\&#1048;&#1090;&#1086;&#1075;&#1080;%20&#1072;&#1085;&#1082;&#1077;&#1090;&#1080;&#1088;&#1086;&#1074;&#1072;&#1085;&#1080;&#1103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likovaGA\Desktop\&#1050;&#1086;&#1083;&#1083;&#1077;&#1075;&#1080;&#1103;\&#1048;&#1090;&#1086;&#1075;&#1080;%20&#1072;&#1085;&#1082;&#1077;&#1090;&#1080;&#1088;&#1086;&#1074;&#1072;&#1085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031994081865935E-2"/>
          <c:y val="4.6075389589036425E-2"/>
          <c:w val="0.41341881854646034"/>
          <c:h val="0.8995421485103177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angle"/>
            </a:sp3d>
          </c:spPr>
          <c:explosion val="25"/>
          <c:dPt>
            <c:idx val="0"/>
            <c:bubble3D val="0"/>
            <c:explosion val="30"/>
            <c:spPr>
              <a:solidFill>
                <a:srgbClr val="00B0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Lbls>
            <c:dLbl>
              <c:idx val="0"/>
              <c:layout>
                <c:manualLayout>
                  <c:x val="-1.5757530175508357E-2"/>
                  <c:y val="-0.1147460289681796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833 </a:t>
                    </a:r>
                  </a:p>
                  <a:p>
                    <a:r>
                      <a:rPr lang="ru-RU" sz="1200" dirty="0" smtClean="0"/>
                      <a:t>(93,9%)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090333160768541E-2"/>
                  <c:y val="0.10492640769070735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54 </a:t>
                    </a:r>
                  </a:p>
                  <a:p>
                    <a:r>
                      <a:rPr lang="ru-RU" sz="1200" dirty="0" smtClean="0"/>
                      <a:t>(6,1 %)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Государственные гражданские служащие с высшим образованием</c:v>
                </c:pt>
                <c:pt idx="1">
                  <c:v>Государственные гражданские служащие со средним образованием</c:v>
                </c:pt>
              </c:strCache>
            </c:strRef>
          </c:cat>
          <c:val>
            <c:numRef>
              <c:f>Лист1!$B$2:$B$3</c:f>
              <c:numCache>
                <c:formatCode>Основной</c:formatCode>
                <c:ptCount val="2"/>
                <c:pt idx="0">
                  <c:v>833</c:v>
                </c:pt>
                <c:pt idx="1">
                  <c:v>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8178520096364236"/>
          <c:y val="0.17004082730817358"/>
          <c:w val="0.47479905533825467"/>
          <c:h val="0.72487476351336932"/>
        </c:manualLayout>
      </c:layout>
      <c:overlay val="0"/>
      <c:spPr>
        <a:ln>
          <a:solidFill>
            <a:schemeClr val="tx2"/>
          </a:solidFill>
        </a:ln>
      </c:sp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1800">
          <a:solidFill>
            <a:schemeClr val="tx2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00B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FF66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9.0253127708040774E-3"/>
                  <c:y val="-1.522627584587405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43481682640118E-2"/>
                  <c:y val="-5.828944864992107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116745307568121E-3"/>
                  <c:y val="-1.165747760639858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155660410090821E-2"/>
                  <c:y val="-1.748621640959786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155540767764065E-2"/>
                  <c:y val="-1.748621640959786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по собственной инициативе</c:v>
                </c:pt>
                <c:pt idx="1">
                  <c:v>по собственной инициативе в связи с выходом на пенсию</c:v>
                </c:pt>
                <c:pt idx="2">
                  <c:v>в связи с истечением срока действия срочного служебного контракта</c:v>
                </c:pt>
                <c:pt idx="3">
                  <c:v>в связи с обстоятельствами, не зависящими от воли сторон</c:v>
                </c:pt>
                <c:pt idx="4">
                  <c:v>в связи с сокращением должностей государственной гражданской службы</c:v>
                </c:pt>
              </c:strCache>
            </c:strRef>
          </c:cat>
          <c:val>
            <c:numRef>
              <c:f>Лист1!$B$2:$B$6</c:f>
              <c:numCache>
                <c:formatCode>Основной</c:formatCode>
                <c:ptCount val="5"/>
                <c:pt idx="0">
                  <c:v>32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  <c:pt idx="4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9465728"/>
        <c:axId val="39467264"/>
        <c:axId val="0"/>
      </c:bar3DChart>
      <c:catAx>
        <c:axId val="3946572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2"/>
            </a:solidFill>
          </a:ln>
        </c:spPr>
        <c:txPr>
          <a:bodyPr/>
          <a:lstStyle/>
          <a:p>
            <a:pPr>
              <a:defRPr sz="900" b="1">
                <a:solidFill>
                  <a:schemeClr val="tx2"/>
                </a:solidFill>
              </a:defRPr>
            </a:pPr>
            <a:endParaRPr lang="ru-RU"/>
          </a:p>
        </c:txPr>
        <c:crossAx val="39467264"/>
        <c:crosses val="autoZero"/>
        <c:auto val="1"/>
        <c:lblAlgn val="ctr"/>
        <c:lblOffset val="100"/>
        <c:noMultiLvlLbl val="0"/>
      </c:catAx>
      <c:valAx>
        <c:axId val="39467264"/>
        <c:scaling>
          <c:orientation val="minMax"/>
        </c:scaling>
        <c:delete val="0"/>
        <c:axPos val="l"/>
        <c:majorGridlines/>
        <c:numFmt formatCode="Основной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solidFill>
                  <a:schemeClr val="bg1"/>
                </a:solidFill>
              </a:defRPr>
            </a:pPr>
            <a:endParaRPr lang="ru-RU"/>
          </a:p>
        </c:txPr>
        <c:crossAx val="39465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55219659881159"/>
          <c:y val="3.9931335068516843E-2"/>
          <c:w val="0.38012761186104138"/>
          <c:h val="0.9201373298629662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explosion val="25"/>
          <c:dLbls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надбавка 30%</c:v>
                </c:pt>
                <c:pt idx="1">
                  <c:v>надбавка 20%</c:v>
                </c:pt>
                <c:pt idx="2">
                  <c:v>надбавка 15%</c:v>
                </c:pt>
                <c:pt idx="3">
                  <c:v>надбавка 10%</c:v>
                </c:pt>
                <c:pt idx="4">
                  <c:v>надбавка не установлена 
(стаж менее 1 года)</c:v>
                </c:pt>
              </c:strCache>
            </c:strRef>
          </c:cat>
          <c:val>
            <c:numRef>
              <c:f>Лист1!$B$2:$B$6</c:f>
              <c:numCache>
                <c:formatCode>Основной</c:formatCode>
                <c:ptCount val="5"/>
                <c:pt idx="0">
                  <c:v>57</c:v>
                </c:pt>
                <c:pt idx="1">
                  <c:v>21</c:v>
                </c:pt>
                <c:pt idx="2">
                  <c:v>12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1884350099132401"/>
          <c:y val="5.8879349460193652E-2"/>
          <c:w val="0.28123869741345431"/>
          <c:h val="0.88312976833399459"/>
        </c:manualLayout>
      </c:layout>
      <c:overlay val="0"/>
      <c:spPr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050" b="1">
              <a:solidFill>
                <a:schemeClr val="tx2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949396958250159E-2"/>
          <c:y val="2.2860099880063295E-2"/>
          <c:w val="0.72983500102536714"/>
          <c:h val="0.8843470630625183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Количество, чел.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59412174984206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327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594121749842069E-2"/>
                  <c:y val="3.99998992128523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533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Управление</c:v>
                </c:pt>
                <c:pt idx="1">
                  <c:v>Территориальные отделы</c:v>
                </c:pt>
              </c:strCache>
            </c:strRef>
          </c:cat>
          <c:val>
            <c:numRef>
              <c:f>Лист1!$B$2:$B$3</c:f>
              <c:numCache>
                <c:formatCode>Основной</c:formatCode>
                <c:ptCount val="2"/>
                <c:pt idx="0">
                  <c:v>327</c:v>
                </c:pt>
                <c:pt idx="1">
                  <c:v>533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справок, шт.</c:v>
                </c:pt>
              </c:strCache>
            </c:strRef>
          </c:tx>
          <c:spPr>
            <a:solidFill>
              <a:srgbClr val="FF0000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9323536249736782E-2"/>
                  <c:y val="1.599995968514095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709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6617681248683876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2"/>
                        </a:solidFill>
                      </a:rPr>
                      <a:t>1191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Управление</c:v>
                </c:pt>
                <c:pt idx="1">
                  <c:v>Территориальные отделы</c:v>
                </c:pt>
              </c:strCache>
            </c:strRef>
          </c:cat>
          <c:val>
            <c:numRef>
              <c:f>Лист1!$C$2:$C$3</c:f>
              <c:numCache>
                <c:formatCode>Основной</c:formatCode>
                <c:ptCount val="2"/>
                <c:pt idx="0">
                  <c:v>709</c:v>
                </c:pt>
                <c:pt idx="1">
                  <c:v>1191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42338944"/>
        <c:axId val="42348928"/>
        <c:axId val="42299840"/>
      </c:bar3DChart>
      <c:catAx>
        <c:axId val="42338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chemeClr val="tx2"/>
                </a:solidFill>
              </a:defRPr>
            </a:pPr>
            <a:endParaRPr lang="ru-RU"/>
          </a:p>
        </c:txPr>
        <c:crossAx val="42348928"/>
        <c:crosses val="autoZero"/>
        <c:auto val="1"/>
        <c:lblAlgn val="ctr"/>
        <c:lblOffset val="100"/>
        <c:noMultiLvlLbl val="0"/>
      </c:catAx>
      <c:valAx>
        <c:axId val="42348928"/>
        <c:scaling>
          <c:orientation val="minMax"/>
        </c:scaling>
        <c:delete val="1"/>
        <c:axPos val="l"/>
        <c:majorGridlines/>
        <c:numFmt formatCode="Основной" sourceLinked="1"/>
        <c:majorTickMark val="out"/>
        <c:minorTickMark val="none"/>
        <c:tickLblPos val="nextTo"/>
        <c:crossAx val="42338944"/>
        <c:crosses val="autoZero"/>
        <c:crossBetween val="between"/>
      </c:valAx>
      <c:serAx>
        <c:axId val="42299840"/>
        <c:scaling>
          <c:orientation val="minMax"/>
        </c:scaling>
        <c:delete val="1"/>
        <c:axPos val="b"/>
        <c:majorTickMark val="out"/>
        <c:minorTickMark val="none"/>
        <c:tickLblPos val="nextTo"/>
        <c:crossAx val="42348928"/>
        <c:crosses val="autoZero"/>
      </c:serAx>
      <c:spPr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legend>
      <c:legendPos val="r"/>
      <c:layout>
        <c:manualLayout>
          <c:xMode val="edge"/>
          <c:yMode val="edge"/>
          <c:x val="0.7764236871413529"/>
          <c:y val="0.36523341043550128"/>
          <c:w val="0.20633866927331204"/>
          <c:h val="0.26953317912899749"/>
        </c:manualLayout>
      </c:layout>
      <c:overlay val="0"/>
      <c:spPr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100">
              <a:solidFill>
                <a:schemeClr val="tx2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bg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317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515546921306695E-2"/>
          <c:y val="0.11930776284533487"/>
          <c:w val="0.58776020225329517"/>
          <c:h val="0.780323932655765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Информация о заказчиках, в отношении которых Управление осуществляет контроль по части 5 статьи 99 Федерального закона 44-ФЗ, по состоянию на 01.01.2018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explosion val="26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00"/>
              </a:solidFill>
            </c:spPr>
          </c:dPt>
          <c:dLbls>
            <c:dLbl>
              <c:idx val="0"/>
              <c:layout>
                <c:manualLayout>
                  <c:x val="2.5320684768120966E-2"/>
                  <c:y val="6.2989048585139493E-3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177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3.6726729070442485E-2"/>
                  <c:y val="-0.170897472428031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546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4035587917582765E-2"/>
                  <c:y val="-0.21316634787760386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400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краевой бюджет</c:v>
                </c:pt>
                <c:pt idx="2">
                  <c:v>муниципальный бюджет</c:v>
                </c:pt>
              </c:strCache>
            </c:strRef>
          </c:cat>
          <c:val>
            <c:numRef>
              <c:f>Лист1!$B$2:$B$4</c:f>
              <c:numCache>
                <c:formatCode>Основной</c:formatCode>
                <c:ptCount val="3"/>
                <c:pt idx="0">
                  <c:v>177</c:v>
                </c:pt>
                <c:pt idx="1">
                  <c:v>546</c:v>
                </c:pt>
                <c:pt idx="2">
                  <c:v>400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legend>
      <c:legendPos val="r"/>
      <c:layout>
        <c:manualLayout>
          <c:xMode val="edge"/>
          <c:yMode val="edge"/>
          <c:x val="0.66698517763842047"/>
          <c:y val="0.25499225145193971"/>
          <c:w val="0.30622040912371046"/>
          <c:h val="0.4174379356155683"/>
        </c:manualLayout>
      </c:layout>
      <c:overlay val="0"/>
      <c:spPr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4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  <a:scene3d>
      <a:camera prst="orthographicFront"/>
      <a:lightRig rig="threePt" dir="t"/>
    </a:scene3d>
    <a:sp3d prstMaterial="clear">
      <a:bevelT w="260350" h="50800" prst="softRound"/>
      <a:bevelB prst="softRound"/>
    </a:sp3d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581728335977864E-2"/>
          <c:y val="3.5176904746296964E-2"/>
          <c:w val="0.62181908562866239"/>
          <c:h val="0.80959900175145905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уровень 44 423 объекта контроля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6.029719394901041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4835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37149243626301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4786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552008941076822E-2"/>
                  <c:y val="-3.008894006377907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9873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0445790923515072E-3"/>
                  <c:y val="6.017788012755815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4835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059438789802084E-2"/>
                  <c:y val="-6.017788012755815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20094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22 287 планов закупок</c:v>
                </c:pt>
                <c:pt idx="1">
                  <c:v>30 020 планов-графиков закупок</c:v>
                </c:pt>
                <c:pt idx="2">
                  <c:v>28 907 извещений и документаций о закупке</c:v>
                </c:pt>
                <c:pt idx="3">
                  <c:v>17 446 протоколов ОППИ</c:v>
                </c:pt>
                <c:pt idx="4">
                  <c:v>102 715 информаций о контракте</c:v>
                </c:pt>
              </c:strCache>
            </c:strRef>
          </c:cat>
          <c:val>
            <c:numRef>
              <c:f>Лист1!$B$2:$B$6</c:f>
              <c:numCache>
                <c:formatCode>Основной</c:formatCode>
                <c:ptCount val="5"/>
                <c:pt idx="0">
                  <c:v>4835</c:v>
                </c:pt>
                <c:pt idx="1">
                  <c:v>4786</c:v>
                </c:pt>
                <c:pt idx="2">
                  <c:v>9873</c:v>
                </c:pt>
                <c:pt idx="3">
                  <c:v>4835</c:v>
                </c:pt>
                <c:pt idx="4">
                  <c:v>20094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Краевой уровень 135 937 объектов контроля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3.0148596974505209E-3"/>
                  <c:y val="6.017788012755870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55200894107682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21202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0297193949010418E-3"/>
                  <c:y val="3.008894006377907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16506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552008941076822E-2"/>
                  <c:y val="6.017788012755815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11451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0445790923515627E-3"/>
                  <c:y val="6.017788012755815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73290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22 287 планов закупок</c:v>
                </c:pt>
                <c:pt idx="1">
                  <c:v>30 020 планов-графиков закупок</c:v>
                </c:pt>
                <c:pt idx="2">
                  <c:v>28 907 извещений и документаций о закупке</c:v>
                </c:pt>
                <c:pt idx="3">
                  <c:v>17 446 протоколов ОППИ</c:v>
                </c:pt>
                <c:pt idx="4">
                  <c:v>102 715 информаций о контракте</c:v>
                </c:pt>
              </c:strCache>
            </c:strRef>
          </c:cat>
          <c:val>
            <c:numRef>
              <c:f>Лист1!$C$2:$C$6</c:f>
              <c:numCache>
                <c:formatCode>Основной</c:formatCode>
                <c:ptCount val="5"/>
                <c:pt idx="0">
                  <c:v>13488</c:v>
                </c:pt>
                <c:pt idx="1">
                  <c:v>21202</c:v>
                </c:pt>
                <c:pt idx="2">
                  <c:v>16506</c:v>
                </c:pt>
                <c:pt idx="3">
                  <c:v>11451</c:v>
                </c:pt>
                <c:pt idx="4">
                  <c:v>73290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Муниципальный уровень 21 015 объектов контроля</c:v>
                </c:pt>
              </c:strCache>
            </c:strRef>
          </c:tx>
          <c:spPr>
            <a:solidFill>
              <a:srgbClr val="00B000"/>
            </a:solidFill>
          </c:spPr>
          <c:invertIfNegative val="0"/>
          <c:dLbls>
            <c:dLbl>
              <c:idx val="0"/>
              <c:layout>
                <c:manualLayout>
                  <c:x val="7.5371492436263014E-3"/>
                  <c:y val="-3.008894006377893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3964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0296006996373623E-3"/>
                  <c:y val="-3.008894006377907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4032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0297193949010418E-3"/>
                  <c:y val="-3.008894006377907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2528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044460397087882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0445790923515627E-3"/>
                  <c:y val="-6.017788012755815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9331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22 287 планов закупок</c:v>
                </c:pt>
                <c:pt idx="1">
                  <c:v>30 020 планов-графиков закупок</c:v>
                </c:pt>
                <c:pt idx="2">
                  <c:v>28 907 извещений и документаций о закупке</c:v>
                </c:pt>
                <c:pt idx="3">
                  <c:v>17 446 протоколов ОППИ</c:v>
                </c:pt>
                <c:pt idx="4">
                  <c:v>102 715 информаций о контракте</c:v>
                </c:pt>
              </c:strCache>
            </c:strRef>
          </c:cat>
          <c:val>
            <c:numRef>
              <c:f>Лист1!$D$2:$D$6</c:f>
              <c:numCache>
                <c:formatCode>Основной</c:formatCode>
                <c:ptCount val="5"/>
                <c:pt idx="0">
                  <c:v>3964</c:v>
                </c:pt>
                <c:pt idx="1">
                  <c:v>4032</c:v>
                </c:pt>
                <c:pt idx="2">
                  <c:v>2528</c:v>
                </c:pt>
                <c:pt idx="3">
                  <c:v>1160</c:v>
                </c:pt>
                <c:pt idx="4">
                  <c:v>9331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9861120"/>
        <c:axId val="149862656"/>
        <c:axId val="0"/>
      </c:bar3DChart>
      <c:catAx>
        <c:axId val="149861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9862656"/>
        <c:crosses val="autoZero"/>
        <c:auto val="1"/>
        <c:lblAlgn val="ctr"/>
        <c:lblOffset val="100"/>
        <c:noMultiLvlLbl val="0"/>
      </c:catAx>
      <c:valAx>
        <c:axId val="149862656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49861120"/>
        <c:crosses val="autoZero"/>
        <c:crossBetween val="between"/>
      </c:valAx>
      <c:spPr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legend>
      <c:legendPos val="r"/>
      <c:layout>
        <c:manualLayout>
          <c:xMode val="edge"/>
          <c:yMode val="edge"/>
          <c:x val="0.67496488994100368"/>
          <c:y val="0.2897174008841884"/>
          <c:w val="0.29940880263066688"/>
          <c:h val="0.42658298624437907"/>
        </c:manualLayout>
      </c:layout>
      <c:overlay val="0"/>
      <c:spPr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05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53444061770913"/>
          <c:y val="9.6130393104221945E-2"/>
          <c:w val="0.40169363365756294"/>
          <c:h val="0.8077392137915561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plastic">
              <a:bevelT w="82550" h="63500" prst="divot"/>
              <a:bevelB/>
            </a:sp3d>
          </c:spPr>
          <c:explosion val="25"/>
          <c:dPt>
            <c:idx val="0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plastic">
                <a:bevelT w="82550" h="63500" prst="divot"/>
                <a:bevelB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plastic">
                <a:bevelT w="82550" h="63500" prst="divot"/>
                <a:bevelB/>
              </a:sp3d>
            </c:spPr>
          </c:dPt>
          <c:dLbls>
            <c:dLbl>
              <c:idx val="0"/>
              <c:layout>
                <c:manualLayout>
                  <c:x val="4.2017481774055759E-2"/>
                  <c:y val="-0.1135997392369020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88%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>
                        <a:solidFill>
                          <a:schemeClr val="bg1"/>
                        </a:solidFill>
                      </a:rPr>
                      <a:t>12%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176 435 статус "Контроль пройден"</c:v>
                </c:pt>
                <c:pt idx="1">
                  <c:v>24 940 статус "Контроль не пройден"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0.88</c:v>
                </c:pt>
                <c:pt idx="1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"/>
      </c:pieChart>
      <c:spPr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legend>
      <c:legendPos val="r"/>
      <c:layout>
        <c:manualLayout>
          <c:xMode val="edge"/>
          <c:yMode val="edge"/>
          <c:x val="0.56790960008274938"/>
          <c:y val="0.32365702912063232"/>
          <c:w val="0.38755272402683233"/>
          <c:h val="0.34719022465780863"/>
        </c:manualLayout>
      </c:layout>
      <c:overlay val="0"/>
      <c:spPr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4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633677991137372E-2"/>
          <c:y val="0.17506777999325612"/>
          <c:w val="0.95667214803796474"/>
          <c:h val="0.7262453294663165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Количество обращений заказчиков по техническим проблемам функционирования ЕИС и смежных систем в 2017 году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450060696210657E-2"/>
                  <c:y val="-7.1339964891749555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118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9388956329123315E-3"/>
                  <c:y val="-5.9449952190379657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151116506329836E-2"/>
                  <c:y val="-5.9449952190379657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1663925981017625E-2"/>
                  <c:y val="-5.9449952190379657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8470256178432282E-2"/>
                  <c:y val="-5.6251303461408775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9694478164561404E-2"/>
                  <c:y val="-7.9266602920506204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1561660773324037E-2"/>
                  <c:y val="-6.1188133092424428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3980094165782347E-2"/>
                  <c:y val="-5.5869035994051346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b="1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 b="1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118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Лист1!$B$1:$M$1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Лист1!$B$2:$M$2</c:f>
              <c:numCache>
                <c:formatCode>Основной</c:formatCode>
                <c:ptCount val="12"/>
                <c:pt idx="0">
                  <c:v>83</c:v>
                </c:pt>
                <c:pt idx="1">
                  <c:v>118</c:v>
                </c:pt>
                <c:pt idx="2">
                  <c:v>115</c:v>
                </c:pt>
                <c:pt idx="3">
                  <c:v>49</c:v>
                </c:pt>
                <c:pt idx="4">
                  <c:v>20</c:v>
                </c:pt>
                <c:pt idx="5">
                  <c:v>10</c:v>
                </c:pt>
                <c:pt idx="6">
                  <c:v>10</c:v>
                </c:pt>
                <c:pt idx="7">
                  <c:v>16</c:v>
                </c:pt>
                <c:pt idx="8">
                  <c:v>12</c:v>
                </c:pt>
                <c:pt idx="9">
                  <c:v>10</c:v>
                </c:pt>
                <c:pt idx="10">
                  <c:v>17</c:v>
                </c:pt>
                <c:pt idx="11">
                  <c:v>118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9920384"/>
        <c:axId val="149943808"/>
      </c:lineChart>
      <c:catAx>
        <c:axId val="149920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9943808"/>
        <c:crosses val="autoZero"/>
        <c:auto val="1"/>
        <c:lblAlgn val="ctr"/>
        <c:lblOffset val="100"/>
        <c:noMultiLvlLbl val="0"/>
      </c:catAx>
      <c:valAx>
        <c:axId val="149943808"/>
        <c:scaling>
          <c:orientation val="minMax"/>
        </c:scaling>
        <c:delete val="1"/>
        <c:axPos val="l"/>
        <c:numFmt formatCode="Основной" sourceLinked="1"/>
        <c:majorTickMark val="none"/>
        <c:minorTickMark val="none"/>
        <c:tickLblPos val="nextTo"/>
        <c:crossAx val="1499203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6.8245051316137284E-2"/>
          <c:y val="8.9731745205698391E-2"/>
          <c:w val="0.89999997605630022"/>
          <c:h val="5.5952116431507611E-2"/>
        </c:manualLayout>
      </c:layout>
      <c:overlay val="0"/>
      <c:txPr>
        <a:bodyPr/>
        <a:lstStyle/>
        <a:p>
          <a:pPr>
            <a:defRPr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tx2"/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Мониторинговый отчет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2.48903139114811E-2"/>
                  <c:y val="-8.657718815425802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Основной</c:formatCode>
                <c:ptCount val="1"/>
                <c:pt idx="0">
                  <c:v>30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Сводная информация 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3.3048411287634707E-2"/>
                  <c:y val="-8.448701242375614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Основной</c:formatCode>
                <c:ptCount val="1"/>
                <c:pt idx="0">
                  <c:v>44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Письма</c:v>
                </c:pt>
              </c:strCache>
            </c:strRef>
          </c:tx>
          <c:spPr>
            <a:solidFill>
              <a:srgbClr val="00B000"/>
            </a:solidFill>
          </c:spPr>
          <c:invertIfNegative val="0"/>
          <c:dLbls>
            <c:dLbl>
              <c:idx val="0"/>
              <c:layout>
                <c:manualLayout>
                  <c:x val="3.4295518888705856E-2"/>
                  <c:y val="-7.759919093787333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Основной</c:formatCode>
                <c:ptCount val="1"/>
                <c:pt idx="0">
                  <c:v>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46282752"/>
        <c:axId val="146296832"/>
        <c:axId val="0"/>
      </c:bar3DChart>
      <c:catAx>
        <c:axId val="146282752"/>
        <c:scaling>
          <c:orientation val="minMax"/>
        </c:scaling>
        <c:delete val="1"/>
        <c:axPos val="b"/>
        <c:majorTickMark val="none"/>
        <c:minorTickMark val="none"/>
        <c:tickLblPos val="nextTo"/>
        <c:crossAx val="146296832"/>
        <c:crosses val="autoZero"/>
        <c:auto val="1"/>
        <c:lblAlgn val="ctr"/>
        <c:lblOffset val="100"/>
        <c:noMultiLvlLbl val="0"/>
      </c:catAx>
      <c:valAx>
        <c:axId val="146296832"/>
        <c:scaling>
          <c:orientation val="minMax"/>
        </c:scaling>
        <c:delete val="1"/>
        <c:axPos val="l"/>
        <c:numFmt formatCode="Основной" sourceLinked="1"/>
        <c:majorTickMark val="none"/>
        <c:minorTickMark val="none"/>
        <c:tickLblPos val="nextTo"/>
        <c:crossAx val="1462827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451707951990005"/>
          <c:y val="1.877757494273086E-2"/>
          <c:w val="0.58441506978151858"/>
          <c:h val="5.6592210214212207E-2"/>
        </c:manualLayout>
      </c:layout>
      <c:overlay val="0"/>
    </c:legend>
    <c:plotVisOnly val="1"/>
    <c:dispBlanksAs val="gap"/>
    <c:showDLblsOverMax val="0"/>
  </c:chart>
  <c:spPr>
    <a:ln>
      <a:solidFill>
        <a:schemeClr val="tx2"/>
      </a:solidFill>
    </a:ln>
  </c:spPr>
  <c:txPr>
    <a:bodyPr/>
    <a:lstStyle/>
    <a:p>
      <a:pPr>
        <a:defRPr b="1"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900">
                <a:solidFill>
                  <a:schemeClr val="tx2">
                    <a:lumMod val="75000"/>
                  </a:schemeClr>
                </a:solidFill>
              </a:defRPr>
            </a:pPr>
            <a:r>
              <a:rPr lang="ru-RU" sz="900">
                <a:solidFill>
                  <a:schemeClr val="tx2">
                    <a:lumMod val="75000"/>
                  </a:schemeClr>
                </a:solidFill>
              </a:rPr>
              <a:t>Эффективность Методических материалов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482560652714745E-2"/>
          <c:y val="0.1970885835520092"/>
          <c:w val="0.9451743651028286"/>
          <c:h val="0.5140689571235470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1"/>
              <c:layout>
                <c:manualLayout>
                  <c:x val="0"/>
                  <c:y val="2.0186467860864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4067828368647161E-3"/>
                  <c:y val="3.3644113101441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8135656737294323E-3"/>
                  <c:y val="1.3457645240576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Лист3!$A$4:$A$8</c:f>
              <c:strCache>
                <c:ptCount val="5"/>
                <c:pt idx="0">
                  <c:v>проведение ВКС с разъяснением поступивших вопросов</c:v>
                </c:pt>
                <c:pt idx="1">
                  <c:v>слайды обучающих презентаций</c:v>
                </c:pt>
                <c:pt idx="2">
                  <c:v>памятки проведения контроля</c:v>
                </c:pt>
                <c:pt idx="3">
                  <c:v>служебные записки с разъяснениями</c:v>
                </c:pt>
                <c:pt idx="4">
                  <c:v>видео пособия</c:v>
                </c:pt>
              </c:strCache>
            </c:strRef>
          </c:cat>
          <c:val>
            <c:numRef>
              <c:f>Лист3!$B$4:$B$8</c:f>
              <c:numCache>
                <c:formatCode>Основной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30</c:v>
                </c:pt>
                <c:pt idx="3">
                  <c:v>6</c:v>
                </c:pt>
                <c:pt idx="4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191424"/>
        <c:axId val="117192960"/>
      </c:barChart>
      <c:catAx>
        <c:axId val="117191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6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17192960"/>
        <c:crosses val="autoZero"/>
        <c:auto val="1"/>
        <c:lblAlgn val="ctr"/>
        <c:lblOffset val="100"/>
        <c:noMultiLvlLbl val="0"/>
      </c:catAx>
      <c:valAx>
        <c:axId val="117192960"/>
        <c:scaling>
          <c:orientation val="minMax"/>
        </c:scaling>
        <c:delete val="1"/>
        <c:axPos val="l"/>
        <c:majorGridlines/>
        <c:numFmt formatCode="Основной" sourceLinked="1"/>
        <c:majorTickMark val="out"/>
        <c:minorTickMark val="none"/>
        <c:tickLblPos val="nextTo"/>
        <c:crossAx val="11719142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2">
          <a:lumMod val="75000"/>
        </a:schemeClr>
      </a:solidFill>
    </a:ln>
    <a:effectLst>
      <a:outerShdw blurRad="50800" dist="38100" dir="5400000" algn="t" rotWithShape="0">
        <a:prstClr val="black">
          <a:alpha val="40000"/>
        </a:prstClr>
      </a:outerShdw>
    </a:effectLst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900"/>
            </a:pPr>
            <a:r>
              <a:rPr lang="ru-RU" sz="900"/>
              <a:t>Действия сотрудника, при возникновении вопроса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2831152759897405E-2"/>
          <c:y val="0.3028569091465193"/>
          <c:w val="0.92200690512654238"/>
          <c:h val="0.4327644752913390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7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Лист3!$A$35:$A$37</c:f>
              <c:strCache>
                <c:ptCount val="3"/>
                <c:pt idx="0">
                  <c:v>прошу помочь коллегу и/или начальника;</c:v>
                </c:pt>
                <c:pt idx="1">
                  <c:v>прошу посмотреть объект контроля куратора и дать «добро» на проведение контроля/отказа;</c:v>
                </c:pt>
                <c:pt idx="2">
                  <c:v>проверяю еще раз и ищу ответ в других источниках.</c:v>
                </c:pt>
              </c:strCache>
            </c:strRef>
          </c:cat>
          <c:val>
            <c:numRef>
              <c:f>Лист3!$B$35:$B$37</c:f>
              <c:numCache>
                <c:formatCode>Основной</c:formatCode>
                <c:ptCount val="3"/>
                <c:pt idx="0">
                  <c:v>37</c:v>
                </c:pt>
                <c:pt idx="1">
                  <c:v>39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218688"/>
        <c:axId val="117220480"/>
      </c:barChart>
      <c:catAx>
        <c:axId val="117218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600" b="1"/>
            </a:pPr>
            <a:endParaRPr lang="ru-RU"/>
          </a:p>
        </c:txPr>
        <c:crossAx val="117220480"/>
        <c:crosses val="autoZero"/>
        <c:auto val="1"/>
        <c:lblAlgn val="ctr"/>
        <c:lblOffset val="100"/>
        <c:noMultiLvlLbl val="0"/>
      </c:catAx>
      <c:valAx>
        <c:axId val="117220480"/>
        <c:scaling>
          <c:orientation val="minMax"/>
        </c:scaling>
        <c:delete val="1"/>
        <c:axPos val="l"/>
        <c:majorGridlines/>
        <c:numFmt formatCode="Основной" sourceLinked="1"/>
        <c:majorTickMark val="out"/>
        <c:minorTickMark val="none"/>
        <c:tickLblPos val="nextTo"/>
        <c:crossAx val="11721868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2">
          <a:lumMod val="75000"/>
        </a:schemeClr>
      </a:solidFill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050"/>
            </a:pPr>
            <a:r>
              <a:rPr lang="ru-RU" sz="1050"/>
              <a:t>Способ получения информации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416932885436301"/>
          <c:y val="0.22680265422868798"/>
          <c:w val="0.58465967903213734"/>
          <c:h val="0.43857442415730902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0.13214072213575823"/>
                  <c:y val="-0.10251823409435371"/>
                </c:manualLayout>
              </c:layout>
              <c:tx>
                <c:rich>
                  <a:bodyPr/>
                  <a:lstStyle/>
                  <a:p>
                    <a:r>
                      <a:rPr lang="ru-RU" sz="500" b="1"/>
                      <a:t>пересматриваю служебные записки, презентации, памятки и видео-пособия разработанные Отделом функционирования контрактной системы</a:t>
                    </a:r>
                  </a:p>
                  <a:p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6613928108093962E-2"/>
                  <c:y val="0.34189323473396693"/>
                </c:manualLayout>
              </c:layout>
              <c:tx>
                <c:rich>
                  <a:bodyPr/>
                  <a:lstStyle/>
                  <a:p>
                    <a:r>
                      <a:rPr lang="ru-RU" sz="500" b="1"/>
                      <a:t>пишу вопрос на форуме АСФК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9.2567026942528788E-2"/>
                  <c:y val="0.18358179322992407"/>
                </c:manualLayout>
              </c:layout>
              <c:tx>
                <c:rich>
                  <a:bodyPr/>
                  <a:lstStyle/>
                  <a:p>
                    <a:r>
                      <a:rPr lang="ru-RU" sz="500" b="1"/>
                      <a:t>обращаюсь в Отдел за консультацией по телефону, обращаюсь к нормативно правовым актам, ищу в других источниках</a:t>
                    </a:r>
                    <a:endParaRPr lang="ru-RU" sz="50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5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Лист3!$D$19:$D$21</c:f>
              <c:strCache>
                <c:ptCount val="3"/>
                <c:pt idx="0">
                  <c:v>пересматриваю служебные записки, презентации, памятки и видео-пособия разработанные Отделом функционирования контрактной системы</c:v>
                </c:pt>
                <c:pt idx="1">
                  <c:v>пишу вопрос на форуме АСФК</c:v>
                </c:pt>
                <c:pt idx="2">
                  <c:v>обращаюсь в Отдел за консультацией по телефону, обращаюсь к нормативно правовым актам, ищу в других источниках</c:v>
                </c:pt>
              </c:strCache>
            </c:strRef>
          </c:cat>
          <c:val>
            <c:numRef>
              <c:f>Лист3!$E$19:$E$21</c:f>
              <c:numCache>
                <c:formatCode>Основной</c:formatCode>
                <c:ptCount val="3"/>
                <c:pt idx="0">
                  <c:v>57</c:v>
                </c:pt>
                <c:pt idx="1">
                  <c:v>2</c:v>
                </c:pt>
                <c:pt idx="2">
                  <c:v>23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chemeClr val="tx2">
          <a:lumMod val="75000"/>
        </a:schemeClr>
      </a:solidFill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900"/>
            </a:pPr>
            <a:r>
              <a:rPr lang="ru-RU" sz="900"/>
              <a:t>Частота использования Методических материалов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Лист3!$A$27:$A$28</c:f>
              <c:strCache>
                <c:ptCount val="2"/>
                <c:pt idx="0">
                  <c:v>ежедневно, при проведении каждого объекта контроля</c:v>
                </c:pt>
                <c:pt idx="1">
                  <c:v>по мере необходимости</c:v>
                </c:pt>
              </c:strCache>
            </c:strRef>
          </c:cat>
          <c:val>
            <c:numRef>
              <c:f>Лист3!$B$27:$B$28</c:f>
              <c:numCache>
                <c:formatCode>Основной</c:formatCode>
                <c:ptCount val="2"/>
                <c:pt idx="0">
                  <c:v>48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153792"/>
        <c:axId val="117155328"/>
      </c:barChart>
      <c:catAx>
        <c:axId val="1171537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700" b="1"/>
            </a:pPr>
            <a:endParaRPr lang="ru-RU"/>
          </a:p>
        </c:txPr>
        <c:crossAx val="117155328"/>
        <c:crosses val="autoZero"/>
        <c:auto val="1"/>
        <c:lblAlgn val="ctr"/>
        <c:lblOffset val="100"/>
        <c:noMultiLvlLbl val="0"/>
      </c:catAx>
      <c:valAx>
        <c:axId val="117155328"/>
        <c:scaling>
          <c:orientation val="minMax"/>
        </c:scaling>
        <c:delete val="1"/>
        <c:axPos val="l"/>
        <c:majorGridlines/>
        <c:numFmt formatCode="Основной" sourceLinked="1"/>
        <c:majorTickMark val="none"/>
        <c:minorTickMark val="none"/>
        <c:tickLblPos val="nextTo"/>
        <c:crossAx val="117153792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2">
          <a:lumMod val="75000"/>
        </a:schemeClr>
      </a:solidFill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ru-RU" sz="1000"/>
              <a:t>Частота обращений в ОФКС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3193852261433939E-2"/>
          <c:y val="0.19921416522028268"/>
          <c:w val="0.92199508341964387"/>
          <c:h val="0.5419683301176756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numFmt formatCode="Основной" sourceLinked="0"/>
            <c:txPr>
              <a:bodyPr/>
              <a:lstStyle/>
              <a:p>
                <a:pPr>
                  <a:defRPr sz="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Лист3!$A$48:$A$51</c:f>
              <c:strCache>
                <c:ptCount val="4"/>
                <c:pt idx="0">
                  <c:v>очень часто, по каждому объекту контроля;</c:v>
                </c:pt>
                <c:pt idx="1">
                  <c:v> стараюсь только по мере необходимости. Только в случае узкого вопроса;</c:v>
                </c:pt>
                <c:pt idx="2">
                  <c:v> ищу ответы в нормативных правовых актах;</c:v>
                </c:pt>
                <c:pt idx="3">
                  <c:v>вообще не обращаюсь. Решаю вопросы самостоятельно. </c:v>
                </c:pt>
              </c:strCache>
            </c:strRef>
          </c:cat>
          <c:val>
            <c:numRef>
              <c:f>Лист3!$B$48:$B$51</c:f>
              <c:numCache>
                <c:formatCode>Основной</c:formatCode>
                <c:ptCount val="4"/>
                <c:pt idx="0">
                  <c:v>2</c:v>
                </c:pt>
                <c:pt idx="1">
                  <c:v>57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217536"/>
        <c:axId val="117774976"/>
      </c:barChart>
      <c:catAx>
        <c:axId val="117217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600" b="1"/>
            </a:pPr>
            <a:endParaRPr lang="ru-RU"/>
          </a:p>
        </c:txPr>
        <c:crossAx val="117774976"/>
        <c:crosses val="autoZero"/>
        <c:auto val="1"/>
        <c:lblAlgn val="ctr"/>
        <c:lblOffset val="100"/>
        <c:noMultiLvlLbl val="0"/>
      </c:catAx>
      <c:valAx>
        <c:axId val="117774976"/>
        <c:scaling>
          <c:orientation val="minMax"/>
        </c:scaling>
        <c:delete val="1"/>
        <c:axPos val="l"/>
        <c:majorGridlines>
          <c:spPr>
            <a:effectLst/>
          </c:spPr>
        </c:majorGridlines>
        <c:numFmt formatCode="Основной" sourceLinked="1"/>
        <c:majorTickMark val="out"/>
        <c:minorTickMark val="none"/>
        <c:tickLblPos val="nextTo"/>
        <c:crossAx val="117217536"/>
        <c:crosses val="autoZero"/>
        <c:crossBetween val="between"/>
      </c:valAx>
      <c:spPr>
        <a:effectLst/>
      </c:spPr>
    </c:plotArea>
    <c:plotVisOnly val="1"/>
    <c:dispBlanksAs val="gap"/>
    <c:showDLblsOverMax val="0"/>
  </c:chart>
  <c:spPr>
    <a:ln>
      <a:solidFill>
        <a:schemeClr val="tx2">
          <a:lumMod val="75000"/>
        </a:schemeClr>
      </a:solidFill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C25F52-B17C-4F58-952F-BD5769C69E8F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98B3E2D-D991-4BA3-A2A5-A9F3F9BEDE5C}">
      <dgm:prSet phldrT="[Текст]" custT="1"/>
      <dgm:spPr>
        <a:solidFill>
          <a:srgbClr val="00B0F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Отдел функционирования контрактной системы Управления Федерального казначейства по Алтайскому краю</a:t>
          </a:r>
        </a:p>
      </dgm:t>
    </dgm:pt>
    <dgm:pt modelId="{9445569B-9D04-4928-A172-86BF5E448E2E}" type="parTrans" cxnId="{8C565B73-AADE-4758-BDD9-D54459EBAC47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13A86DF8-F909-4DFF-B3D8-95D7B677BFE5}" type="sibTrans" cxnId="{8C565B73-AADE-4758-BDD9-D54459EBAC47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7FF035A5-B207-4877-A9BC-3C5A1A6F2037}">
      <dgm:prSet phldrT="[Текст]" custT="1"/>
      <dgm:spPr>
        <a:solidFill>
          <a:schemeClr val="tx2">
            <a:lumMod val="60000"/>
            <a:lumOff val="40000"/>
          </a:schemeClr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Сотрудники Управления, осуществляющие контроль в соответствии с ч.5 ст.99 Федерального закона 44–ФЗ</a:t>
          </a:r>
        </a:p>
      </dgm:t>
    </dgm:pt>
    <dgm:pt modelId="{06CADB27-507C-4944-88F8-9B7F719270EC}" type="parTrans" cxnId="{DEADE97F-834A-48CC-A366-256A1EE2DC50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70AAEC63-BE8C-4396-9254-0C5E89B79C22}" type="sibTrans" cxnId="{DEADE97F-834A-48CC-A366-256A1EE2DC50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CAA5F228-A0F5-42FC-A3AF-CE3662DCF833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Администрирование (подтверждение/ отмена) полномочий по контролю</a:t>
          </a:r>
        </a:p>
      </dgm:t>
    </dgm:pt>
    <dgm:pt modelId="{9E58D052-68C9-41B8-86F0-AC31A13FB0A3}" type="parTrans" cxnId="{3DC58413-6B77-4647-9AB8-F9D3F25D8156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308BB26F-AF63-4CDF-970A-44B5D20E078D}" type="sibTrans" cxnId="{3DC58413-6B77-4647-9AB8-F9D3F25D8156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B2BF7C06-F8DC-477D-93F8-4A758CEAD4DE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Осуществление выборочного контроля </a:t>
          </a:r>
        </a:p>
      </dgm:t>
    </dgm:pt>
    <dgm:pt modelId="{23A4BDEE-4D34-4AC5-9586-BD21AB2B18D6}" type="parTrans" cxnId="{DA0D7935-3DEE-4FC1-86E3-D67188140058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CF5BD089-7100-451C-87F3-A8CCB52F8059}" type="sibTrans" cxnId="{DA0D7935-3DEE-4FC1-86E3-D67188140058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C50864A2-961E-479C-87AF-F5B7BB41C16B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Консультирование</a:t>
          </a:r>
        </a:p>
      </dgm:t>
    </dgm:pt>
    <dgm:pt modelId="{400104FA-A000-4ED4-A82C-8B4E573E3E54}" type="parTrans" cxnId="{7910332C-4043-4CAC-8E02-B1012F07B89C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5AABAFE0-C1C8-4D83-8AA1-1121DED3C976}" type="sibTrans" cxnId="{7910332C-4043-4CAC-8E02-B1012F07B89C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B2F24C10-6C2E-4F32-BA8D-924FE360D1AE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Организация обучения </a:t>
          </a:r>
        </a:p>
      </dgm:t>
    </dgm:pt>
    <dgm:pt modelId="{B6D9DEF8-C71E-48D6-BEB0-3BD437360595}" type="parTrans" cxnId="{B22A1F85-A79B-41E3-BFF8-839E8D4611F1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36164E83-F905-45CA-8DCB-B650602AA5EE}" type="sibTrans" cxnId="{B22A1F85-A79B-41E3-BFF8-839E8D4611F1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1BAEF096-FFF0-4F8D-9236-8D7EAA3785E1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Информирование и консультирование</a:t>
          </a:r>
        </a:p>
      </dgm:t>
    </dgm:pt>
    <dgm:pt modelId="{19DB0BED-0E06-4FDA-90FF-32FFE6321E38}" type="sibTrans" cxnId="{246D80AE-5864-4AC2-9DC3-12AE781FDBFE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BED53749-D2DF-4730-BE1F-E43B81A81E3A}" type="parTrans" cxnId="{246D80AE-5864-4AC2-9DC3-12AE781FDBFE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E7453ACF-38AD-47CD-8387-B5378389518A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Рассмотрение и анализ обращений</a:t>
          </a:r>
        </a:p>
      </dgm:t>
    </dgm:pt>
    <dgm:pt modelId="{1CA050A3-05AD-4A88-9548-094D17D0B368}" type="sibTrans" cxnId="{46A640C5-C1D6-4056-B4BD-B4241248818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452896C9-96B5-42B0-9452-50235EFB1F57}" type="parTrans" cxnId="{46A640C5-C1D6-4056-B4BD-B42412488184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C03C5149-539D-4246-8306-C76F43287B75}">
      <dgm:prSet phldrT="[Текст]" custT="1"/>
      <dgm:spPr>
        <a:solidFill>
          <a:schemeClr val="tx2">
            <a:lumMod val="60000"/>
            <a:lumOff val="40000"/>
          </a:schemeClr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Федеральное казначейство</a:t>
          </a:r>
        </a:p>
      </dgm:t>
    </dgm:pt>
    <dgm:pt modelId="{A323BC3C-7F2D-4293-904D-2DEF5D485259}" type="parTrans" cxnId="{8ABBC502-8CA1-482F-8D85-56C81B08A3D1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F2D223C3-F9DD-412A-BA39-424E83FE4603}" type="sibTrans" cxnId="{8ABBC502-8CA1-482F-8D85-56C81B08A3D1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AFCF3CCA-9E93-41ED-91A3-410DB9139B70}">
      <dgm:prSet phldrT="[Текст]" custT="1"/>
      <dgm:spPr>
        <a:solidFill>
          <a:schemeClr val="tx2">
            <a:lumMod val="60000"/>
            <a:lumOff val="40000"/>
          </a:schemeClr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Центр </a:t>
          </a:r>
          <a:r>
            <a:rPr lang="ru-RU" sz="900" b="1" dirty="0" smtClean="0">
              <a:solidFill>
                <a:schemeClr val="bg1"/>
              </a:solidFill>
            </a:rPr>
            <a:t>компетенции </a:t>
          </a:r>
          <a:r>
            <a:rPr lang="ru-RU" sz="900" b="1" dirty="0">
              <a:solidFill>
                <a:schemeClr val="bg1"/>
              </a:solidFill>
            </a:rPr>
            <a:t>в сфере закупок Управления Федерального казначейства по Новосибирской области</a:t>
          </a:r>
        </a:p>
      </dgm:t>
    </dgm:pt>
    <dgm:pt modelId="{500DBEF5-1C67-4C9F-96AB-1EC41EC17B29}" type="parTrans" cxnId="{0A4E6120-BF12-4FC1-AB93-9BDFBE889026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ABE556A3-951E-47A2-AC55-8632C78C6F0E}" type="sibTrans" cxnId="{0A4E6120-BF12-4FC1-AB93-9BDFBE889026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BD7F24C1-7867-4641-A48A-02B7E6EE3F39}">
      <dgm:prSet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 smtClean="0">
              <a:solidFill>
                <a:schemeClr val="bg1"/>
              </a:solidFill>
            </a:rPr>
            <a:t>Направление отчетной </a:t>
          </a:r>
          <a:r>
            <a:rPr lang="ru-RU" sz="900" b="1" dirty="0">
              <a:solidFill>
                <a:schemeClr val="bg1"/>
              </a:solidFill>
            </a:rPr>
            <a:t>информации</a:t>
          </a:r>
        </a:p>
      </dgm:t>
    </dgm:pt>
    <dgm:pt modelId="{624A946B-5EC2-4945-91A1-A6B0BF1776CE}" type="parTrans" cxnId="{F4C1E24A-B2AF-494A-ABA1-5AA59C136E42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E8979F8F-AA9A-4167-8383-1C48B2D4A265}" type="sibTrans" cxnId="{F4C1E24A-B2AF-494A-ABA1-5AA59C136E4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6E4296D8-F382-4D16-8E46-716CF3B85E28}">
      <dgm:prSet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Направление предложений по развитию функционала и изменению законодательства в сфере закупок</a:t>
          </a:r>
        </a:p>
      </dgm:t>
    </dgm:pt>
    <dgm:pt modelId="{3BABC889-EEA6-446D-98AD-0E34D7154596}" type="parTrans" cxnId="{FDA2197F-C91A-49CB-91A2-621896927E82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F66DB39D-099D-45EF-8120-0F0378F085BA}" type="sibTrans" cxnId="{FDA2197F-C91A-49CB-91A2-621896927E8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68282A69-3425-4974-81E1-BB881C24DF5A}">
      <dgm:prSet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Направление выписок и аналитической информации</a:t>
          </a:r>
        </a:p>
      </dgm:t>
    </dgm:pt>
    <dgm:pt modelId="{5A3C0A1A-D7C6-426E-8C99-389EBCAC19DF}" type="parTrans" cxnId="{74448D81-0BFA-47FB-9AD0-9F91EA45E3C6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5D7C6643-7AA6-4B20-8528-4E4F0C5DD901}" type="sibTrans" cxnId="{74448D81-0BFA-47FB-9AD0-9F91EA45E3C6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17E2A7F2-0A6C-4DDB-9AC5-7917AC4EE8F5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 smtClean="0">
              <a:solidFill>
                <a:schemeClr val="bg1"/>
              </a:solidFill>
            </a:rPr>
            <a:t>Содействие </a:t>
          </a:r>
          <a:r>
            <a:rPr lang="ru-RU" sz="900" b="1" dirty="0">
              <a:solidFill>
                <a:schemeClr val="bg1"/>
              </a:solidFill>
            </a:rPr>
            <a:t>в решении проблем при работе в ЕИС</a:t>
          </a:r>
        </a:p>
      </dgm:t>
    </dgm:pt>
    <dgm:pt modelId="{B7385AE4-A895-42F2-A7BE-9AA5AF206930}" type="parTrans" cxnId="{B277AB54-C144-4FEF-80A4-94341B19336D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4090950F-CA15-4266-AFDD-C198C697EBC0}" type="sibTrans" cxnId="{B277AB54-C144-4FEF-80A4-94341B19336D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16A1F59B-4BD0-4338-BEA1-363669D6987D}">
      <dgm:prSet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 smtClean="0">
              <a:solidFill>
                <a:schemeClr val="bg1"/>
              </a:solidFill>
            </a:rPr>
            <a:t>Направление </a:t>
          </a:r>
          <a:r>
            <a:rPr lang="ru-RU" sz="900" b="1" dirty="0">
              <a:solidFill>
                <a:schemeClr val="bg1"/>
              </a:solidFill>
            </a:rPr>
            <a:t>отчетной информации</a:t>
          </a:r>
        </a:p>
      </dgm:t>
    </dgm:pt>
    <dgm:pt modelId="{85601560-8765-4406-A5B5-1F1A8F8EE0F8}" type="sibTrans" cxnId="{1AEA8B27-D9DF-42AD-9307-D063832D2B31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ACD0EDD0-0D80-43D7-9F14-5A173398DCC5}" type="parTrans" cxnId="{1AEA8B27-D9DF-42AD-9307-D063832D2B31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ABA31E03-76EC-489B-9A79-8D3E9B55D78B}">
      <dgm:prSet phldrT="[Текст]" custT="1"/>
      <dgm:spPr>
        <a:solidFill>
          <a:srgbClr val="0070C0"/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Ведение перечня субъектов контроля</a:t>
          </a:r>
        </a:p>
      </dgm:t>
    </dgm:pt>
    <dgm:pt modelId="{9790E235-6FD2-484C-9532-97A13ABD1C7E}" type="sibTrans" cxnId="{58764E56-CE36-44AF-9CCE-5038BF750DF8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949056E5-15F3-4E2E-B5CE-F5D13E07F24E}" type="parTrans" cxnId="{58764E56-CE36-44AF-9CCE-5038BF750DF8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C4DDDD0C-6F1D-41E1-B8E3-8EACA894209B}">
      <dgm:prSet phldrT="[Текст]" custT="1"/>
      <dgm:spPr>
        <a:solidFill>
          <a:schemeClr val="tx2">
            <a:lumMod val="60000"/>
            <a:lumOff val="40000"/>
          </a:schemeClr>
        </a:solidFill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900" b="1" dirty="0">
              <a:solidFill>
                <a:schemeClr val="bg1"/>
              </a:solidFill>
            </a:rPr>
            <a:t>Заказчики, осуществляющие закупки товаров, работ, услуг для обеспечения государственных и муниципальных нужд</a:t>
          </a:r>
        </a:p>
      </dgm:t>
    </dgm:pt>
    <dgm:pt modelId="{E8B6FCED-0CFD-46DE-9F3F-ED648D09F699}" type="sibTrans" cxnId="{E71E3758-5AA3-4C6E-83A6-965B56786885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2DA84FBF-B918-4425-B1CB-DB1016ACB45E}" type="parTrans" cxnId="{E71E3758-5AA3-4C6E-83A6-965B56786885}">
      <dgm:prSet/>
      <dgm:spPr>
        <a:solidFill>
          <a:srgbClr val="00B0F0"/>
        </a:solidFill>
        <a:ln>
          <a:solidFill>
            <a:schemeClr val="tx2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84838394-771E-4836-BDE3-EFBAFE9BF881}" type="pres">
      <dgm:prSet presAssocID="{40C25F52-B17C-4F58-952F-BD5769C69E8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18F56E-7CBC-4FA0-8C6F-73D630DB7887}" type="pres">
      <dgm:prSet presAssocID="{B98B3E2D-D991-4BA3-A2A5-A9F3F9BEDE5C}" presName="root1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C6CD5394-603B-495A-9568-88451BABFC65}" type="pres">
      <dgm:prSet presAssocID="{B98B3E2D-D991-4BA3-A2A5-A9F3F9BEDE5C}" presName="LevelOneTextNode" presStyleLbl="node0" presStyleIdx="0" presStyleCnt="1" custScaleX="718382" custScaleY="1769494" custLinFactX="-300000" custLinFactNeighborX="-378659" custLinFactNeighborY="-77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612EF9-7D76-4C41-8A90-8EC62D472A68}" type="pres">
      <dgm:prSet presAssocID="{B98B3E2D-D991-4BA3-A2A5-A9F3F9BEDE5C}" presName="level2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327D7F86-CE69-49DE-AF87-57D7D217931F}" type="pres">
      <dgm:prSet presAssocID="{500DBEF5-1C67-4C9F-96AB-1EC41EC17B29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D63466FD-4C56-4894-BE4E-4A1CA8D267D9}" type="pres">
      <dgm:prSet presAssocID="{500DBEF5-1C67-4C9F-96AB-1EC41EC17B29}" presName="connTx" presStyleLbl="parChTrans1D2" presStyleIdx="0" presStyleCnt="4"/>
      <dgm:spPr/>
      <dgm:t>
        <a:bodyPr/>
        <a:lstStyle/>
        <a:p>
          <a:endParaRPr lang="ru-RU"/>
        </a:p>
      </dgm:t>
    </dgm:pt>
    <dgm:pt modelId="{55FD0848-F90E-4294-9C5A-A229F20A3465}" type="pres">
      <dgm:prSet presAssocID="{AFCF3CCA-9E93-41ED-91A3-410DB9139B70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857DB82E-06EB-4FE2-A60D-4EA4C5C9C2D0}" type="pres">
      <dgm:prSet presAssocID="{AFCF3CCA-9E93-41ED-91A3-410DB9139B70}" presName="LevelTwoTextNode" presStyleLbl="node2" presStyleIdx="0" presStyleCnt="4" custScaleX="818872" custScaleY="843244" custLinFactNeighborX="8644" custLinFactNeighborY="-28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09AE4B-54FF-4DF9-A341-DEE209A34B60}" type="pres">
      <dgm:prSet presAssocID="{AFCF3CCA-9E93-41ED-91A3-410DB9139B70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F1E96FA1-4DCD-46BE-AD15-AAB9174DD206}" type="pres">
      <dgm:prSet presAssocID="{624A946B-5EC2-4945-91A1-A6B0BF1776CE}" presName="conn2-1" presStyleLbl="parChTrans1D3" presStyleIdx="0" presStyleCnt="12"/>
      <dgm:spPr/>
      <dgm:t>
        <a:bodyPr/>
        <a:lstStyle/>
        <a:p>
          <a:endParaRPr lang="ru-RU"/>
        </a:p>
      </dgm:t>
    </dgm:pt>
    <dgm:pt modelId="{48547B44-1AAA-40E6-B0F9-ED5D8FDC4271}" type="pres">
      <dgm:prSet presAssocID="{624A946B-5EC2-4945-91A1-A6B0BF1776CE}" presName="connTx" presStyleLbl="parChTrans1D3" presStyleIdx="0" presStyleCnt="12"/>
      <dgm:spPr/>
      <dgm:t>
        <a:bodyPr/>
        <a:lstStyle/>
        <a:p>
          <a:endParaRPr lang="ru-RU"/>
        </a:p>
      </dgm:t>
    </dgm:pt>
    <dgm:pt modelId="{DA416EAF-BD32-42F6-BE0C-71D57001C507}" type="pres">
      <dgm:prSet presAssocID="{BD7F24C1-7867-4641-A48A-02B7E6EE3F39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6637693E-112D-4D86-9EF1-C79D723C5A37}" type="pres">
      <dgm:prSet presAssocID="{BD7F24C1-7867-4641-A48A-02B7E6EE3F39}" presName="LevelTwoTextNode" presStyleLbl="node3" presStyleIdx="0" presStyleCnt="12" custScaleX="1252158" custScaleY="303681" custLinFactNeighborX="-3775" custLinFactNeighborY="-250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1633B2-EE37-417B-83FF-9016B2597961}" type="pres">
      <dgm:prSet presAssocID="{BD7F24C1-7867-4641-A48A-02B7E6EE3F39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1965434F-01D0-4081-A84F-4C90EB379260}" type="pres">
      <dgm:prSet presAssocID="{3BABC889-EEA6-446D-98AD-0E34D7154596}" presName="conn2-1" presStyleLbl="parChTrans1D3" presStyleIdx="1" presStyleCnt="12"/>
      <dgm:spPr/>
      <dgm:t>
        <a:bodyPr/>
        <a:lstStyle/>
        <a:p>
          <a:endParaRPr lang="ru-RU"/>
        </a:p>
      </dgm:t>
    </dgm:pt>
    <dgm:pt modelId="{A12A8262-4D5D-496F-8CF7-ED5B2F703D2D}" type="pres">
      <dgm:prSet presAssocID="{3BABC889-EEA6-446D-98AD-0E34D7154596}" presName="connTx" presStyleLbl="parChTrans1D3" presStyleIdx="1" presStyleCnt="12"/>
      <dgm:spPr/>
      <dgm:t>
        <a:bodyPr/>
        <a:lstStyle/>
        <a:p>
          <a:endParaRPr lang="ru-RU"/>
        </a:p>
      </dgm:t>
    </dgm:pt>
    <dgm:pt modelId="{BE16ACCE-AEDD-46F5-BE6E-CE803A50C844}" type="pres">
      <dgm:prSet presAssocID="{6E4296D8-F382-4D16-8E46-716CF3B85E28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FF5355E8-E383-4D77-BAF7-263A016AB0EC}" type="pres">
      <dgm:prSet presAssocID="{6E4296D8-F382-4D16-8E46-716CF3B85E28}" presName="LevelTwoTextNode" presStyleLbl="node3" presStyleIdx="1" presStyleCnt="12" custScaleX="2000000" custScaleY="389779" custLinFactNeighborX="-3775" custLinFactNeighborY="473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DE8A75-DEF3-4A8A-848D-D2FC7E627463}" type="pres">
      <dgm:prSet presAssocID="{6E4296D8-F382-4D16-8E46-716CF3B85E28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62FDAA63-442E-44F2-A596-2207077C7EC1}" type="pres">
      <dgm:prSet presAssocID="{A323BC3C-7F2D-4293-904D-2DEF5D485259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2C4BC9C5-A800-48E9-8320-38D6C5799C01}" type="pres">
      <dgm:prSet presAssocID="{A323BC3C-7F2D-4293-904D-2DEF5D485259}" presName="connTx" presStyleLbl="parChTrans1D2" presStyleIdx="1" presStyleCnt="4"/>
      <dgm:spPr/>
      <dgm:t>
        <a:bodyPr/>
        <a:lstStyle/>
        <a:p>
          <a:endParaRPr lang="ru-RU"/>
        </a:p>
      </dgm:t>
    </dgm:pt>
    <dgm:pt modelId="{79C6CD4A-225D-463F-9BAD-8963861DCD50}" type="pres">
      <dgm:prSet presAssocID="{C03C5149-539D-4246-8306-C76F43287B75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A641E85D-1C4B-49B7-8AF8-D2998020AC7F}" type="pres">
      <dgm:prSet presAssocID="{C03C5149-539D-4246-8306-C76F43287B75}" presName="LevelTwoTextNode" presStyleLbl="node2" presStyleIdx="1" presStyleCnt="4" custScaleX="818871" custScaleY="950839" custLinFactNeighborX="9568" custLinFactNeighborY="-235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E75612-E3E1-44AD-A0CA-A7BE9F6AC90D}" type="pres">
      <dgm:prSet presAssocID="{C03C5149-539D-4246-8306-C76F43287B75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BF5D4028-4DA8-4D51-8274-CE8556088414}" type="pres">
      <dgm:prSet presAssocID="{5A3C0A1A-D7C6-426E-8C99-389EBCAC19DF}" presName="conn2-1" presStyleLbl="parChTrans1D3" presStyleIdx="2" presStyleCnt="12"/>
      <dgm:spPr/>
      <dgm:t>
        <a:bodyPr/>
        <a:lstStyle/>
        <a:p>
          <a:endParaRPr lang="ru-RU"/>
        </a:p>
      </dgm:t>
    </dgm:pt>
    <dgm:pt modelId="{D212ED9F-F5C0-4897-BF50-316BD4F4872F}" type="pres">
      <dgm:prSet presAssocID="{5A3C0A1A-D7C6-426E-8C99-389EBCAC19DF}" presName="connTx" presStyleLbl="parChTrans1D3" presStyleIdx="2" presStyleCnt="12"/>
      <dgm:spPr/>
      <dgm:t>
        <a:bodyPr/>
        <a:lstStyle/>
        <a:p>
          <a:endParaRPr lang="ru-RU"/>
        </a:p>
      </dgm:t>
    </dgm:pt>
    <dgm:pt modelId="{5AA643E9-381B-4405-A2FF-3C0CD0DFB3E2}" type="pres">
      <dgm:prSet presAssocID="{68282A69-3425-4974-81E1-BB881C24DF5A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41E8EB53-6380-4B4E-97B4-130BC06B1614}" type="pres">
      <dgm:prSet presAssocID="{68282A69-3425-4974-81E1-BB881C24DF5A}" presName="LevelTwoTextNode" presStyleLbl="node3" presStyleIdx="2" presStyleCnt="12" custScaleX="2000000" custScaleY="190386" custLinFactY="-94315" custLinFactNeighborX="1788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20624D-D372-43C6-8CB2-783AEF35DB01}" type="pres">
      <dgm:prSet presAssocID="{68282A69-3425-4974-81E1-BB881C24DF5A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99BD1FAF-A33A-4A3C-B3B1-B33BC07AEC43}" type="pres">
      <dgm:prSet presAssocID="{ACD0EDD0-0D80-43D7-9F14-5A173398DCC5}" presName="conn2-1" presStyleLbl="parChTrans1D3" presStyleIdx="3" presStyleCnt="12"/>
      <dgm:spPr/>
      <dgm:t>
        <a:bodyPr/>
        <a:lstStyle/>
        <a:p>
          <a:endParaRPr lang="ru-RU"/>
        </a:p>
      </dgm:t>
    </dgm:pt>
    <dgm:pt modelId="{72850932-5E83-4FB7-BC9F-2480FFC91E88}" type="pres">
      <dgm:prSet presAssocID="{ACD0EDD0-0D80-43D7-9F14-5A173398DCC5}" presName="connTx" presStyleLbl="parChTrans1D3" presStyleIdx="3" presStyleCnt="12"/>
      <dgm:spPr/>
      <dgm:t>
        <a:bodyPr/>
        <a:lstStyle/>
        <a:p>
          <a:endParaRPr lang="ru-RU"/>
        </a:p>
      </dgm:t>
    </dgm:pt>
    <dgm:pt modelId="{075540DF-2506-4120-A437-162DB9F42A93}" type="pres">
      <dgm:prSet presAssocID="{16A1F59B-4BD0-4338-BEA1-363669D6987D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BD6DB8D8-7E03-4B2D-A861-E66491A2D44B}" type="pres">
      <dgm:prSet presAssocID="{16A1F59B-4BD0-4338-BEA1-363669D6987D}" presName="LevelTwoTextNode" presStyleLbl="node3" presStyleIdx="3" presStyleCnt="12" custScaleX="1253347" custScaleY="179830" custLinFactNeighborX="23052" custLinFactNeighborY="-661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45B689-4D30-49AF-80B5-94B14714D866}" type="pres">
      <dgm:prSet presAssocID="{16A1F59B-4BD0-4338-BEA1-363669D6987D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4F151A5D-79DD-47AE-8310-F42CB8C41911}" type="pres">
      <dgm:prSet presAssocID="{2DA84FBF-B918-4425-B1CB-DB1016ACB45E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816B92EF-5080-4938-927D-AE1AAD72DE84}" type="pres">
      <dgm:prSet presAssocID="{2DA84FBF-B918-4425-B1CB-DB1016ACB45E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FE6C090-3F84-4F94-8C96-CADB1E835555}" type="pres">
      <dgm:prSet presAssocID="{C4DDDD0C-6F1D-41E1-B8E3-8EACA894209B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B968B6B5-0143-48EE-AC3A-E7E5BA9BC015}" type="pres">
      <dgm:prSet presAssocID="{C4DDDD0C-6F1D-41E1-B8E3-8EACA894209B}" presName="LevelTwoTextNode" presStyleLbl="node2" presStyleIdx="2" presStyleCnt="4" custScaleX="809758" custScaleY="972682" custLinFactNeighborX="9568" custLinFactNeighborY="-235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6BE2E7-51AD-4D93-8B37-8C924EBC6759}" type="pres">
      <dgm:prSet presAssocID="{C4DDDD0C-6F1D-41E1-B8E3-8EACA894209B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8B8CA7AC-D16C-40EE-BE11-10A60F0C2992}" type="pres">
      <dgm:prSet presAssocID="{949056E5-15F3-4E2E-B5CE-F5D13E07F24E}" presName="conn2-1" presStyleLbl="parChTrans1D3" presStyleIdx="4" presStyleCnt="12"/>
      <dgm:spPr/>
      <dgm:t>
        <a:bodyPr/>
        <a:lstStyle/>
        <a:p>
          <a:endParaRPr lang="ru-RU"/>
        </a:p>
      </dgm:t>
    </dgm:pt>
    <dgm:pt modelId="{7E766A39-38D9-49D2-BFA1-33CD764CCB49}" type="pres">
      <dgm:prSet presAssocID="{949056E5-15F3-4E2E-B5CE-F5D13E07F24E}" presName="connTx" presStyleLbl="parChTrans1D3" presStyleIdx="4" presStyleCnt="12"/>
      <dgm:spPr/>
      <dgm:t>
        <a:bodyPr/>
        <a:lstStyle/>
        <a:p>
          <a:endParaRPr lang="ru-RU"/>
        </a:p>
      </dgm:t>
    </dgm:pt>
    <dgm:pt modelId="{A3FBE689-DDA0-4712-B0EF-A478B6CF7738}" type="pres">
      <dgm:prSet presAssocID="{ABA31E03-76EC-489B-9A79-8D3E9B55D78B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8AD83E44-E3BE-4024-A980-C670704A3086}" type="pres">
      <dgm:prSet presAssocID="{ABA31E03-76EC-489B-9A79-8D3E9B55D78B}" presName="LevelTwoTextNode" presStyleLbl="node3" presStyleIdx="4" presStyleCnt="12" custScaleX="1264900" custScaleY="249480" custLinFactY="-114776" custLinFactNeighborX="20612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D882E3-501E-40D9-AAB3-E7D398CCE649}" type="pres">
      <dgm:prSet presAssocID="{ABA31E03-76EC-489B-9A79-8D3E9B55D78B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6BB956B1-E282-48D7-88D3-99584A7AF3A6}" type="pres">
      <dgm:prSet presAssocID="{452896C9-96B5-42B0-9452-50235EFB1F57}" presName="conn2-1" presStyleLbl="parChTrans1D3" presStyleIdx="5" presStyleCnt="12"/>
      <dgm:spPr/>
      <dgm:t>
        <a:bodyPr/>
        <a:lstStyle/>
        <a:p>
          <a:endParaRPr lang="ru-RU"/>
        </a:p>
      </dgm:t>
    </dgm:pt>
    <dgm:pt modelId="{EB7A725B-5AB3-4DF8-9087-93C3ADE24A3A}" type="pres">
      <dgm:prSet presAssocID="{452896C9-96B5-42B0-9452-50235EFB1F57}" presName="connTx" presStyleLbl="parChTrans1D3" presStyleIdx="5" presStyleCnt="12"/>
      <dgm:spPr/>
      <dgm:t>
        <a:bodyPr/>
        <a:lstStyle/>
        <a:p>
          <a:endParaRPr lang="ru-RU"/>
        </a:p>
      </dgm:t>
    </dgm:pt>
    <dgm:pt modelId="{39D70B2B-D260-4768-8785-3537FB54DEC2}" type="pres">
      <dgm:prSet presAssocID="{E7453ACF-38AD-47CD-8387-B5378389518A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F7D787F8-A11B-4545-BFD5-C50BA5A2CC73}" type="pres">
      <dgm:prSet presAssocID="{E7453ACF-38AD-47CD-8387-B5378389518A}" presName="LevelTwoTextNode" presStyleLbl="node3" presStyleIdx="5" presStyleCnt="12" custScaleX="1261767" custScaleY="215185" custLinFactY="-100000" custLinFactNeighborX="23745" custLinFactNeighborY="-1766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257B97-545C-4DE9-8FA8-A961C90B1A6E}" type="pres">
      <dgm:prSet presAssocID="{E7453ACF-38AD-47CD-8387-B5378389518A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E96491D8-3BF7-41FA-8AC3-0C005E4CB695}" type="pres">
      <dgm:prSet presAssocID="{BED53749-D2DF-4730-BE1F-E43B81A81E3A}" presName="conn2-1" presStyleLbl="parChTrans1D3" presStyleIdx="6" presStyleCnt="12"/>
      <dgm:spPr/>
      <dgm:t>
        <a:bodyPr/>
        <a:lstStyle/>
        <a:p>
          <a:endParaRPr lang="ru-RU"/>
        </a:p>
      </dgm:t>
    </dgm:pt>
    <dgm:pt modelId="{6E35F6AB-1DC4-441A-9616-3E8251D3DE23}" type="pres">
      <dgm:prSet presAssocID="{BED53749-D2DF-4730-BE1F-E43B81A81E3A}" presName="connTx" presStyleLbl="parChTrans1D3" presStyleIdx="6" presStyleCnt="12"/>
      <dgm:spPr/>
      <dgm:t>
        <a:bodyPr/>
        <a:lstStyle/>
        <a:p>
          <a:endParaRPr lang="ru-RU"/>
        </a:p>
      </dgm:t>
    </dgm:pt>
    <dgm:pt modelId="{A8A7D05E-48DF-4C26-B117-C3CDC6C16673}" type="pres">
      <dgm:prSet presAssocID="{1BAEF096-FFF0-4F8D-9236-8D7EAA3785E1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0985211D-1DFF-4F97-B1B5-158038D8FF2A}" type="pres">
      <dgm:prSet presAssocID="{1BAEF096-FFF0-4F8D-9236-8D7EAA3785E1}" presName="LevelTwoTextNode" presStyleLbl="node3" presStyleIdx="6" presStyleCnt="12" custScaleX="1266121" custScaleY="241123" custLinFactY="-100000" custLinFactNeighborX="24807" custLinFactNeighborY="-1587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3BEDA1-10F4-4827-A3B1-6440E5AAC9D7}" type="pres">
      <dgm:prSet presAssocID="{1BAEF096-FFF0-4F8D-9236-8D7EAA3785E1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02024FED-4C33-42EF-9A80-6DFD74C3A86A}" type="pres">
      <dgm:prSet presAssocID="{B7385AE4-A895-42F2-A7BE-9AA5AF206930}" presName="conn2-1" presStyleLbl="parChTrans1D3" presStyleIdx="7" presStyleCnt="12"/>
      <dgm:spPr/>
      <dgm:t>
        <a:bodyPr/>
        <a:lstStyle/>
        <a:p>
          <a:endParaRPr lang="ru-RU"/>
        </a:p>
      </dgm:t>
    </dgm:pt>
    <dgm:pt modelId="{FB9BF917-B02F-4960-8010-66BB68CEB232}" type="pres">
      <dgm:prSet presAssocID="{B7385AE4-A895-42F2-A7BE-9AA5AF206930}" presName="connTx" presStyleLbl="parChTrans1D3" presStyleIdx="7" presStyleCnt="12"/>
      <dgm:spPr/>
      <dgm:t>
        <a:bodyPr/>
        <a:lstStyle/>
        <a:p>
          <a:endParaRPr lang="ru-RU"/>
        </a:p>
      </dgm:t>
    </dgm:pt>
    <dgm:pt modelId="{8B3264AB-220F-4928-BA0A-906544369939}" type="pres">
      <dgm:prSet presAssocID="{17E2A7F2-0A6C-4DDB-9AC5-7917AC4EE8F5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A20240DA-FD80-42A9-9FB0-59AD48BBA1A1}" type="pres">
      <dgm:prSet presAssocID="{17E2A7F2-0A6C-4DDB-9AC5-7917AC4EE8F5}" presName="LevelTwoTextNode" presStyleLbl="node3" presStyleIdx="7" presStyleCnt="12" custScaleX="1266134" custScaleY="168686" custLinFactY="-100000" custLinFactNeighborX="29705" custLinFactNeighborY="-1047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76521D-90DB-4FB9-A0D2-D6875A76B89C}" type="pres">
      <dgm:prSet presAssocID="{17E2A7F2-0A6C-4DDB-9AC5-7917AC4EE8F5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09B59ED2-F1C8-459B-8E0E-09B3FA151A3D}" type="pres">
      <dgm:prSet presAssocID="{06CADB27-507C-4944-88F8-9B7F719270EC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981ABAC3-2757-43B0-9FCD-9A7F20B81A4E}" type="pres">
      <dgm:prSet presAssocID="{06CADB27-507C-4944-88F8-9B7F719270EC}" presName="connTx" presStyleLbl="parChTrans1D2" presStyleIdx="3" presStyleCnt="4"/>
      <dgm:spPr/>
      <dgm:t>
        <a:bodyPr/>
        <a:lstStyle/>
        <a:p>
          <a:endParaRPr lang="ru-RU"/>
        </a:p>
      </dgm:t>
    </dgm:pt>
    <dgm:pt modelId="{56EC1908-34EF-4C53-9797-3587B27DFE73}" type="pres">
      <dgm:prSet presAssocID="{7FF035A5-B207-4877-A9BC-3C5A1A6F2037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C73FB99C-D280-4932-8226-BCFCDC43F7C1}" type="pres">
      <dgm:prSet presAssocID="{7FF035A5-B207-4877-A9BC-3C5A1A6F2037}" presName="LevelTwoTextNode" presStyleLbl="node2" presStyleIdx="3" presStyleCnt="4" custScaleX="802046" custScaleY="956982" custLinFactNeighborX="8643" custLinFactNeighborY="-9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3A6693-526A-4F9A-B541-70F64E5E5A5F}" type="pres">
      <dgm:prSet presAssocID="{7FF035A5-B207-4877-A9BC-3C5A1A6F2037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2D8758BB-B801-4E82-9ED6-5ACCB9757B0D}" type="pres">
      <dgm:prSet presAssocID="{9E58D052-68C9-41B8-86F0-AC31A13FB0A3}" presName="conn2-1" presStyleLbl="parChTrans1D3" presStyleIdx="8" presStyleCnt="12"/>
      <dgm:spPr/>
      <dgm:t>
        <a:bodyPr/>
        <a:lstStyle/>
        <a:p>
          <a:endParaRPr lang="ru-RU"/>
        </a:p>
      </dgm:t>
    </dgm:pt>
    <dgm:pt modelId="{E8ADE8CD-8E35-44AE-882E-F6915BC21C07}" type="pres">
      <dgm:prSet presAssocID="{9E58D052-68C9-41B8-86F0-AC31A13FB0A3}" presName="connTx" presStyleLbl="parChTrans1D3" presStyleIdx="8" presStyleCnt="12"/>
      <dgm:spPr/>
      <dgm:t>
        <a:bodyPr/>
        <a:lstStyle/>
        <a:p>
          <a:endParaRPr lang="ru-RU"/>
        </a:p>
      </dgm:t>
    </dgm:pt>
    <dgm:pt modelId="{DC1FA39D-A106-4415-B160-EFF08380152E}" type="pres">
      <dgm:prSet presAssocID="{CAA5F228-A0F5-42FC-A3AF-CE3662DCF833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CC19207A-A36B-452C-89CF-58497E949613}" type="pres">
      <dgm:prSet presAssocID="{CAA5F228-A0F5-42FC-A3AF-CE3662DCF833}" presName="LevelTwoTextNode" presStyleLbl="node3" presStyleIdx="8" presStyleCnt="12" custScaleX="2000000" custScaleY="238785" custLinFactY="-60673" custLinFactNeighborX="211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7AE278-53DD-4F5A-8B12-8CA5466890BC}" type="pres">
      <dgm:prSet presAssocID="{CAA5F228-A0F5-42FC-A3AF-CE3662DCF833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6AE39A9B-10EE-48EC-BEDC-E3590184DF74}" type="pres">
      <dgm:prSet presAssocID="{400104FA-A000-4ED4-A82C-8B4E573E3E54}" presName="conn2-1" presStyleLbl="parChTrans1D3" presStyleIdx="9" presStyleCnt="12"/>
      <dgm:spPr/>
      <dgm:t>
        <a:bodyPr/>
        <a:lstStyle/>
        <a:p>
          <a:endParaRPr lang="ru-RU"/>
        </a:p>
      </dgm:t>
    </dgm:pt>
    <dgm:pt modelId="{42D31A92-EF02-4091-B54C-E1C0A85C10A2}" type="pres">
      <dgm:prSet presAssocID="{400104FA-A000-4ED4-A82C-8B4E573E3E54}" presName="connTx" presStyleLbl="parChTrans1D3" presStyleIdx="9" presStyleCnt="12"/>
      <dgm:spPr/>
      <dgm:t>
        <a:bodyPr/>
        <a:lstStyle/>
        <a:p>
          <a:endParaRPr lang="ru-RU"/>
        </a:p>
      </dgm:t>
    </dgm:pt>
    <dgm:pt modelId="{E9659CCC-CBFE-4B38-92CB-5AFF3C70AF67}" type="pres">
      <dgm:prSet presAssocID="{C50864A2-961E-479C-87AF-F5B7BB41C16B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0B5C058A-A8AF-4DC3-8025-21583A1673EA}" type="pres">
      <dgm:prSet presAssocID="{C50864A2-961E-479C-87AF-F5B7BB41C16B}" presName="LevelTwoTextNode" presStyleLbl="node3" presStyleIdx="9" presStyleCnt="12" custScaleX="2000000" custScaleY="150285" custLinFactNeighborX="2116" custLinFactNeighborY="-88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3A0965-8D21-4FA9-8B2A-0BD0CBEFF082}" type="pres">
      <dgm:prSet presAssocID="{C50864A2-961E-479C-87AF-F5B7BB41C16B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0972329A-7399-4877-9F90-8EFD1032E13F}" type="pres">
      <dgm:prSet presAssocID="{B6D9DEF8-C71E-48D6-BEB0-3BD437360595}" presName="conn2-1" presStyleLbl="parChTrans1D3" presStyleIdx="10" presStyleCnt="12"/>
      <dgm:spPr/>
      <dgm:t>
        <a:bodyPr/>
        <a:lstStyle/>
        <a:p>
          <a:endParaRPr lang="ru-RU"/>
        </a:p>
      </dgm:t>
    </dgm:pt>
    <dgm:pt modelId="{64D6A59E-BAD9-48DB-9480-B0B047836DE0}" type="pres">
      <dgm:prSet presAssocID="{B6D9DEF8-C71E-48D6-BEB0-3BD437360595}" presName="connTx" presStyleLbl="parChTrans1D3" presStyleIdx="10" presStyleCnt="12"/>
      <dgm:spPr/>
      <dgm:t>
        <a:bodyPr/>
        <a:lstStyle/>
        <a:p>
          <a:endParaRPr lang="ru-RU"/>
        </a:p>
      </dgm:t>
    </dgm:pt>
    <dgm:pt modelId="{3B4C785E-A97E-4FB1-914B-BB16B62608F8}" type="pres">
      <dgm:prSet presAssocID="{B2F24C10-6C2E-4F32-BA8D-924FE360D1AE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780523FF-0D07-4263-B325-350FD66C2625}" type="pres">
      <dgm:prSet presAssocID="{B2F24C10-6C2E-4F32-BA8D-924FE360D1AE}" presName="LevelTwoTextNode" presStyleLbl="node3" presStyleIdx="10" presStyleCnt="12" custScaleX="2000000" custScaleY="203011" custLinFactNeighborX="2116" custLinFactNeighborY="-384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FDBD7D-79AC-42D7-9F60-0E9381360D90}" type="pres">
      <dgm:prSet presAssocID="{B2F24C10-6C2E-4F32-BA8D-924FE360D1AE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7E11D995-EF28-4657-A94F-A6AE57EFF16E}" type="pres">
      <dgm:prSet presAssocID="{23A4BDEE-4D34-4AC5-9586-BD21AB2B18D6}" presName="conn2-1" presStyleLbl="parChTrans1D3" presStyleIdx="11" presStyleCnt="12"/>
      <dgm:spPr/>
      <dgm:t>
        <a:bodyPr/>
        <a:lstStyle/>
        <a:p>
          <a:endParaRPr lang="ru-RU"/>
        </a:p>
      </dgm:t>
    </dgm:pt>
    <dgm:pt modelId="{7292495E-B94C-42D2-AC1C-0262C7D2CAAB}" type="pres">
      <dgm:prSet presAssocID="{23A4BDEE-4D34-4AC5-9586-BD21AB2B18D6}" presName="connTx" presStyleLbl="parChTrans1D3" presStyleIdx="11" presStyleCnt="12"/>
      <dgm:spPr/>
      <dgm:t>
        <a:bodyPr/>
        <a:lstStyle/>
        <a:p>
          <a:endParaRPr lang="ru-RU"/>
        </a:p>
      </dgm:t>
    </dgm:pt>
    <dgm:pt modelId="{400712A9-ED44-43BE-95BC-073414BFB5A5}" type="pres">
      <dgm:prSet presAssocID="{B2BF7C06-F8DC-477D-93F8-4A758CEAD4DE}" presName="root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  <dgm:pt modelId="{FF7E7403-805D-4798-BBD0-DDEE0319F929}" type="pres">
      <dgm:prSet presAssocID="{B2BF7C06-F8DC-477D-93F8-4A758CEAD4DE}" presName="LevelTwoTextNode" presStyleLbl="node3" presStyleIdx="11" presStyleCnt="12" custScaleX="2000000" custScaleY="255082" custLinFactNeighborX="2116" custLinFactNeighborY="8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ECAE43-9928-42D5-9D12-02B214A2D3D6}" type="pres">
      <dgm:prSet presAssocID="{B2BF7C06-F8DC-477D-93F8-4A758CEAD4DE}" presName="level3hierChild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/>
        </a:p>
      </dgm:t>
    </dgm:pt>
  </dgm:ptLst>
  <dgm:cxnLst>
    <dgm:cxn modelId="{C27AB325-5F59-47C9-9B16-4538BA351351}" type="presOf" srcId="{A323BC3C-7F2D-4293-904D-2DEF5D485259}" destId="{62FDAA63-442E-44F2-A596-2207077C7EC1}" srcOrd="0" destOrd="0" presId="urn:microsoft.com/office/officeart/2005/8/layout/hierarchy2"/>
    <dgm:cxn modelId="{443B0236-8EAE-4429-9BA9-DBF4235EC240}" type="presOf" srcId="{5A3C0A1A-D7C6-426E-8C99-389EBCAC19DF}" destId="{D212ED9F-F5C0-4897-BF50-316BD4F4872F}" srcOrd="1" destOrd="0" presId="urn:microsoft.com/office/officeart/2005/8/layout/hierarchy2"/>
    <dgm:cxn modelId="{8C013953-80C5-45EC-BB44-FA6A9AD2FC9D}" type="presOf" srcId="{B7385AE4-A895-42F2-A7BE-9AA5AF206930}" destId="{FB9BF917-B02F-4960-8010-66BB68CEB232}" srcOrd="1" destOrd="0" presId="urn:microsoft.com/office/officeart/2005/8/layout/hierarchy2"/>
    <dgm:cxn modelId="{D5E83153-414B-4C2D-9C8E-DC6A5198695A}" type="presOf" srcId="{5A3C0A1A-D7C6-426E-8C99-389EBCAC19DF}" destId="{BF5D4028-4DA8-4D51-8274-CE8556088414}" srcOrd="0" destOrd="0" presId="urn:microsoft.com/office/officeart/2005/8/layout/hierarchy2"/>
    <dgm:cxn modelId="{8A5CD45B-F4DC-4D43-A83F-EB3894D62239}" type="presOf" srcId="{AFCF3CCA-9E93-41ED-91A3-410DB9139B70}" destId="{857DB82E-06EB-4FE2-A60D-4EA4C5C9C2D0}" srcOrd="0" destOrd="0" presId="urn:microsoft.com/office/officeart/2005/8/layout/hierarchy2"/>
    <dgm:cxn modelId="{B5D692C0-AB20-4B5D-8EAE-001EB95E5720}" type="presOf" srcId="{ACD0EDD0-0D80-43D7-9F14-5A173398DCC5}" destId="{72850932-5E83-4FB7-BC9F-2480FFC91E88}" srcOrd="1" destOrd="0" presId="urn:microsoft.com/office/officeart/2005/8/layout/hierarchy2"/>
    <dgm:cxn modelId="{3E3F5649-310F-4B0C-8E89-94A540D3775A}" type="presOf" srcId="{ABA31E03-76EC-489B-9A79-8D3E9B55D78B}" destId="{8AD83E44-E3BE-4024-A980-C670704A3086}" srcOrd="0" destOrd="0" presId="urn:microsoft.com/office/officeart/2005/8/layout/hierarchy2"/>
    <dgm:cxn modelId="{D07AFC59-EFA9-4087-B507-55EA5FE98F1B}" type="presOf" srcId="{452896C9-96B5-42B0-9452-50235EFB1F57}" destId="{EB7A725B-5AB3-4DF8-9087-93C3ADE24A3A}" srcOrd="1" destOrd="0" presId="urn:microsoft.com/office/officeart/2005/8/layout/hierarchy2"/>
    <dgm:cxn modelId="{CDC4FC6E-6FF6-4AAD-BBC5-9C055BDF6BD6}" type="presOf" srcId="{1BAEF096-FFF0-4F8D-9236-8D7EAA3785E1}" destId="{0985211D-1DFF-4F97-B1B5-158038D8FF2A}" srcOrd="0" destOrd="0" presId="urn:microsoft.com/office/officeart/2005/8/layout/hierarchy2"/>
    <dgm:cxn modelId="{1AF779FA-F9AE-4D48-A95F-1EE7942A9C70}" type="presOf" srcId="{23A4BDEE-4D34-4AC5-9586-BD21AB2B18D6}" destId="{7292495E-B94C-42D2-AC1C-0262C7D2CAAB}" srcOrd="1" destOrd="0" presId="urn:microsoft.com/office/officeart/2005/8/layout/hierarchy2"/>
    <dgm:cxn modelId="{74448D81-0BFA-47FB-9AD0-9F91EA45E3C6}" srcId="{C03C5149-539D-4246-8306-C76F43287B75}" destId="{68282A69-3425-4974-81E1-BB881C24DF5A}" srcOrd="0" destOrd="0" parTransId="{5A3C0A1A-D7C6-426E-8C99-389EBCAC19DF}" sibTransId="{5D7C6643-7AA6-4B20-8528-4E4F0C5DD901}"/>
    <dgm:cxn modelId="{E63A271E-33D1-4CF6-A539-AD6C250658B2}" type="presOf" srcId="{6E4296D8-F382-4D16-8E46-716CF3B85E28}" destId="{FF5355E8-E383-4D77-BAF7-263A016AB0EC}" srcOrd="0" destOrd="0" presId="urn:microsoft.com/office/officeart/2005/8/layout/hierarchy2"/>
    <dgm:cxn modelId="{E2E915B6-6056-4219-884E-31F288FC5F2D}" type="presOf" srcId="{A323BC3C-7F2D-4293-904D-2DEF5D485259}" destId="{2C4BC9C5-A800-48E9-8320-38D6C5799C01}" srcOrd="1" destOrd="0" presId="urn:microsoft.com/office/officeart/2005/8/layout/hierarchy2"/>
    <dgm:cxn modelId="{EB69C807-737D-4DC9-9131-16CAD978A3A1}" type="presOf" srcId="{16A1F59B-4BD0-4338-BEA1-363669D6987D}" destId="{BD6DB8D8-7E03-4B2D-A861-E66491A2D44B}" srcOrd="0" destOrd="0" presId="urn:microsoft.com/office/officeart/2005/8/layout/hierarchy2"/>
    <dgm:cxn modelId="{D3B6144A-D405-4DFF-8655-D8DDCF98F568}" type="presOf" srcId="{17E2A7F2-0A6C-4DDB-9AC5-7917AC4EE8F5}" destId="{A20240DA-FD80-42A9-9FB0-59AD48BBA1A1}" srcOrd="0" destOrd="0" presId="urn:microsoft.com/office/officeart/2005/8/layout/hierarchy2"/>
    <dgm:cxn modelId="{E71E3758-5AA3-4C6E-83A6-965B56786885}" srcId="{B98B3E2D-D991-4BA3-A2A5-A9F3F9BEDE5C}" destId="{C4DDDD0C-6F1D-41E1-B8E3-8EACA894209B}" srcOrd="2" destOrd="0" parTransId="{2DA84FBF-B918-4425-B1CB-DB1016ACB45E}" sibTransId="{E8B6FCED-0CFD-46DE-9F3F-ED648D09F699}"/>
    <dgm:cxn modelId="{5B11C372-F8F7-41C4-9D72-221B45B0B627}" type="presOf" srcId="{ACD0EDD0-0D80-43D7-9F14-5A173398DCC5}" destId="{99BD1FAF-A33A-4A3C-B3B1-B33BC07AEC43}" srcOrd="0" destOrd="0" presId="urn:microsoft.com/office/officeart/2005/8/layout/hierarchy2"/>
    <dgm:cxn modelId="{D07617CB-1541-42D2-954F-2BB8E8E89DF3}" type="presOf" srcId="{624A946B-5EC2-4945-91A1-A6B0BF1776CE}" destId="{48547B44-1AAA-40E6-B0F9-ED5D8FDC4271}" srcOrd="1" destOrd="0" presId="urn:microsoft.com/office/officeart/2005/8/layout/hierarchy2"/>
    <dgm:cxn modelId="{F76CA313-582F-42C6-8F02-AAE7BA5F84FB}" type="presOf" srcId="{B6D9DEF8-C71E-48D6-BEB0-3BD437360595}" destId="{64D6A59E-BAD9-48DB-9480-B0B047836DE0}" srcOrd="1" destOrd="0" presId="urn:microsoft.com/office/officeart/2005/8/layout/hierarchy2"/>
    <dgm:cxn modelId="{8C565B73-AADE-4758-BDD9-D54459EBAC47}" srcId="{40C25F52-B17C-4F58-952F-BD5769C69E8F}" destId="{B98B3E2D-D991-4BA3-A2A5-A9F3F9BEDE5C}" srcOrd="0" destOrd="0" parTransId="{9445569B-9D04-4928-A172-86BF5E448E2E}" sibTransId="{13A86DF8-F909-4DFF-B3D8-95D7B677BFE5}"/>
    <dgm:cxn modelId="{C4F3A550-57AB-4431-B5B2-069CDD808637}" type="presOf" srcId="{C03C5149-539D-4246-8306-C76F43287B75}" destId="{A641E85D-1C4B-49B7-8AF8-D2998020AC7F}" srcOrd="0" destOrd="0" presId="urn:microsoft.com/office/officeart/2005/8/layout/hierarchy2"/>
    <dgm:cxn modelId="{7910332C-4043-4CAC-8E02-B1012F07B89C}" srcId="{7FF035A5-B207-4877-A9BC-3C5A1A6F2037}" destId="{C50864A2-961E-479C-87AF-F5B7BB41C16B}" srcOrd="1" destOrd="0" parTransId="{400104FA-A000-4ED4-A82C-8B4E573E3E54}" sibTransId="{5AABAFE0-C1C8-4D83-8AA1-1121DED3C976}"/>
    <dgm:cxn modelId="{B50CE29D-F5F6-417E-A80B-BDD2A12B6D0A}" type="presOf" srcId="{500DBEF5-1C67-4C9F-96AB-1EC41EC17B29}" destId="{D63466FD-4C56-4894-BE4E-4A1CA8D267D9}" srcOrd="1" destOrd="0" presId="urn:microsoft.com/office/officeart/2005/8/layout/hierarchy2"/>
    <dgm:cxn modelId="{1BA4BFF3-5498-4133-919F-E41DD0ABCD59}" type="presOf" srcId="{06CADB27-507C-4944-88F8-9B7F719270EC}" destId="{09B59ED2-F1C8-459B-8E0E-09B3FA151A3D}" srcOrd="0" destOrd="0" presId="urn:microsoft.com/office/officeart/2005/8/layout/hierarchy2"/>
    <dgm:cxn modelId="{3863E3AA-6DB0-42C4-8CFF-3564F791B46E}" type="presOf" srcId="{B2BF7C06-F8DC-477D-93F8-4A758CEAD4DE}" destId="{FF7E7403-805D-4798-BBD0-DDEE0319F929}" srcOrd="0" destOrd="0" presId="urn:microsoft.com/office/officeart/2005/8/layout/hierarchy2"/>
    <dgm:cxn modelId="{DC75F6ED-6757-401D-9686-5DE9E818B2FC}" type="presOf" srcId="{3BABC889-EEA6-446D-98AD-0E34D7154596}" destId="{1965434F-01D0-4081-A84F-4C90EB379260}" srcOrd="0" destOrd="0" presId="urn:microsoft.com/office/officeart/2005/8/layout/hierarchy2"/>
    <dgm:cxn modelId="{898788F8-884B-47C7-94DF-A5BAAE6A410E}" type="presOf" srcId="{3BABC889-EEA6-446D-98AD-0E34D7154596}" destId="{A12A8262-4D5D-496F-8CF7-ED5B2F703D2D}" srcOrd="1" destOrd="0" presId="urn:microsoft.com/office/officeart/2005/8/layout/hierarchy2"/>
    <dgm:cxn modelId="{8ABBC502-8CA1-482F-8D85-56C81B08A3D1}" srcId="{B98B3E2D-D991-4BA3-A2A5-A9F3F9BEDE5C}" destId="{C03C5149-539D-4246-8306-C76F43287B75}" srcOrd="1" destOrd="0" parTransId="{A323BC3C-7F2D-4293-904D-2DEF5D485259}" sibTransId="{F2D223C3-F9DD-412A-BA39-424E83FE4603}"/>
    <dgm:cxn modelId="{1AEA8B27-D9DF-42AD-9307-D063832D2B31}" srcId="{C03C5149-539D-4246-8306-C76F43287B75}" destId="{16A1F59B-4BD0-4338-BEA1-363669D6987D}" srcOrd="1" destOrd="0" parTransId="{ACD0EDD0-0D80-43D7-9F14-5A173398DCC5}" sibTransId="{85601560-8765-4406-A5B5-1F1A8F8EE0F8}"/>
    <dgm:cxn modelId="{B22A1F85-A79B-41E3-BFF8-839E8D4611F1}" srcId="{7FF035A5-B207-4877-A9BC-3C5A1A6F2037}" destId="{B2F24C10-6C2E-4F32-BA8D-924FE360D1AE}" srcOrd="2" destOrd="0" parTransId="{B6D9DEF8-C71E-48D6-BEB0-3BD437360595}" sibTransId="{36164E83-F905-45CA-8DCB-B650602AA5EE}"/>
    <dgm:cxn modelId="{B4EB67FF-1476-4F96-A0B4-29BA3402CF8E}" type="presOf" srcId="{B98B3E2D-D991-4BA3-A2A5-A9F3F9BEDE5C}" destId="{C6CD5394-603B-495A-9568-88451BABFC65}" srcOrd="0" destOrd="0" presId="urn:microsoft.com/office/officeart/2005/8/layout/hierarchy2"/>
    <dgm:cxn modelId="{7C4F237F-E3C1-43D2-BAAD-0F6F009662EE}" type="presOf" srcId="{C4DDDD0C-6F1D-41E1-B8E3-8EACA894209B}" destId="{B968B6B5-0143-48EE-AC3A-E7E5BA9BC015}" srcOrd="0" destOrd="0" presId="urn:microsoft.com/office/officeart/2005/8/layout/hierarchy2"/>
    <dgm:cxn modelId="{3D9C0900-5FE5-42EC-93C7-3A234380524D}" type="presOf" srcId="{2DA84FBF-B918-4425-B1CB-DB1016ACB45E}" destId="{4F151A5D-79DD-47AE-8310-F42CB8C41911}" srcOrd="0" destOrd="0" presId="urn:microsoft.com/office/officeart/2005/8/layout/hierarchy2"/>
    <dgm:cxn modelId="{553AA244-097A-4C17-92FC-685AB80DADE7}" type="presOf" srcId="{B7385AE4-A895-42F2-A7BE-9AA5AF206930}" destId="{02024FED-4C33-42EF-9A80-6DFD74C3A86A}" srcOrd="0" destOrd="0" presId="urn:microsoft.com/office/officeart/2005/8/layout/hierarchy2"/>
    <dgm:cxn modelId="{F4C1E24A-B2AF-494A-ABA1-5AA59C136E42}" srcId="{AFCF3CCA-9E93-41ED-91A3-410DB9139B70}" destId="{BD7F24C1-7867-4641-A48A-02B7E6EE3F39}" srcOrd="0" destOrd="0" parTransId="{624A946B-5EC2-4945-91A1-A6B0BF1776CE}" sibTransId="{E8979F8F-AA9A-4167-8383-1C48B2D4A265}"/>
    <dgm:cxn modelId="{75BBDB09-BDAC-4A08-99AF-4D87092BBAA4}" type="presOf" srcId="{9E58D052-68C9-41B8-86F0-AC31A13FB0A3}" destId="{E8ADE8CD-8E35-44AE-882E-F6915BC21C07}" srcOrd="1" destOrd="0" presId="urn:microsoft.com/office/officeart/2005/8/layout/hierarchy2"/>
    <dgm:cxn modelId="{CADE595A-E99A-47C2-B502-3825A6CE4886}" type="presOf" srcId="{23A4BDEE-4D34-4AC5-9586-BD21AB2B18D6}" destId="{7E11D995-EF28-4657-A94F-A6AE57EFF16E}" srcOrd="0" destOrd="0" presId="urn:microsoft.com/office/officeart/2005/8/layout/hierarchy2"/>
    <dgm:cxn modelId="{246D80AE-5864-4AC2-9DC3-12AE781FDBFE}" srcId="{C4DDDD0C-6F1D-41E1-B8E3-8EACA894209B}" destId="{1BAEF096-FFF0-4F8D-9236-8D7EAA3785E1}" srcOrd="2" destOrd="0" parTransId="{BED53749-D2DF-4730-BE1F-E43B81A81E3A}" sibTransId="{19DB0BED-0E06-4FDA-90FF-32FFE6321E38}"/>
    <dgm:cxn modelId="{8BE7638C-ECDE-45A1-934D-537782E192AD}" type="presOf" srcId="{BED53749-D2DF-4730-BE1F-E43B81A81E3A}" destId="{6E35F6AB-1DC4-441A-9616-3E8251D3DE23}" srcOrd="1" destOrd="0" presId="urn:microsoft.com/office/officeart/2005/8/layout/hierarchy2"/>
    <dgm:cxn modelId="{3ED99015-DC29-41F2-9D09-675DD6BC44FD}" type="presOf" srcId="{400104FA-A000-4ED4-A82C-8B4E573E3E54}" destId="{6AE39A9B-10EE-48EC-BEDC-E3590184DF74}" srcOrd="0" destOrd="0" presId="urn:microsoft.com/office/officeart/2005/8/layout/hierarchy2"/>
    <dgm:cxn modelId="{04CD9AED-7C3F-423F-B9EB-AD2C42A55476}" type="presOf" srcId="{2DA84FBF-B918-4425-B1CB-DB1016ACB45E}" destId="{816B92EF-5080-4938-927D-AE1AAD72DE84}" srcOrd="1" destOrd="0" presId="urn:microsoft.com/office/officeart/2005/8/layout/hierarchy2"/>
    <dgm:cxn modelId="{054B5DB4-E7AF-4237-A0AB-A11B9E1FA010}" type="presOf" srcId="{949056E5-15F3-4E2E-B5CE-F5D13E07F24E}" destId="{8B8CA7AC-D16C-40EE-BE11-10A60F0C2992}" srcOrd="0" destOrd="0" presId="urn:microsoft.com/office/officeart/2005/8/layout/hierarchy2"/>
    <dgm:cxn modelId="{58764E56-CE36-44AF-9CCE-5038BF750DF8}" srcId="{C4DDDD0C-6F1D-41E1-B8E3-8EACA894209B}" destId="{ABA31E03-76EC-489B-9A79-8D3E9B55D78B}" srcOrd="0" destOrd="0" parTransId="{949056E5-15F3-4E2E-B5CE-F5D13E07F24E}" sibTransId="{9790E235-6FD2-484C-9532-97A13ABD1C7E}"/>
    <dgm:cxn modelId="{0D9D3F8D-125F-415B-AAB2-5844E2EE70DC}" type="presOf" srcId="{9E58D052-68C9-41B8-86F0-AC31A13FB0A3}" destId="{2D8758BB-B801-4E82-9ED6-5ACCB9757B0D}" srcOrd="0" destOrd="0" presId="urn:microsoft.com/office/officeart/2005/8/layout/hierarchy2"/>
    <dgm:cxn modelId="{04547F07-A0F1-4236-87DD-95B60CFBC405}" type="presOf" srcId="{BD7F24C1-7867-4641-A48A-02B7E6EE3F39}" destId="{6637693E-112D-4D86-9EF1-C79D723C5A37}" srcOrd="0" destOrd="0" presId="urn:microsoft.com/office/officeart/2005/8/layout/hierarchy2"/>
    <dgm:cxn modelId="{337570D6-235F-4BCB-87FD-52EC23E50165}" type="presOf" srcId="{CAA5F228-A0F5-42FC-A3AF-CE3662DCF833}" destId="{CC19207A-A36B-452C-89CF-58497E949613}" srcOrd="0" destOrd="0" presId="urn:microsoft.com/office/officeart/2005/8/layout/hierarchy2"/>
    <dgm:cxn modelId="{46A640C5-C1D6-4056-B4BD-B42412488184}" srcId="{C4DDDD0C-6F1D-41E1-B8E3-8EACA894209B}" destId="{E7453ACF-38AD-47CD-8387-B5378389518A}" srcOrd="1" destOrd="0" parTransId="{452896C9-96B5-42B0-9452-50235EFB1F57}" sibTransId="{1CA050A3-05AD-4A88-9548-094D17D0B368}"/>
    <dgm:cxn modelId="{02272D3A-D8AC-444D-96E9-2C392D4AD4D2}" type="presOf" srcId="{B6D9DEF8-C71E-48D6-BEB0-3BD437360595}" destId="{0972329A-7399-4877-9F90-8EFD1032E13F}" srcOrd="0" destOrd="0" presId="urn:microsoft.com/office/officeart/2005/8/layout/hierarchy2"/>
    <dgm:cxn modelId="{DEADE97F-834A-48CC-A366-256A1EE2DC50}" srcId="{B98B3E2D-D991-4BA3-A2A5-A9F3F9BEDE5C}" destId="{7FF035A5-B207-4877-A9BC-3C5A1A6F2037}" srcOrd="3" destOrd="0" parTransId="{06CADB27-507C-4944-88F8-9B7F719270EC}" sibTransId="{70AAEC63-BE8C-4396-9254-0C5E89B79C22}"/>
    <dgm:cxn modelId="{1C4B600F-445F-435F-855A-0CFF0E8474D5}" type="presOf" srcId="{624A946B-5EC2-4945-91A1-A6B0BF1776CE}" destId="{F1E96FA1-4DCD-46BE-AD15-AAB9174DD206}" srcOrd="0" destOrd="0" presId="urn:microsoft.com/office/officeart/2005/8/layout/hierarchy2"/>
    <dgm:cxn modelId="{6A7C7316-75B5-4AA3-87FB-9783D9A88700}" type="presOf" srcId="{7FF035A5-B207-4877-A9BC-3C5A1A6F2037}" destId="{C73FB99C-D280-4932-8226-BCFCDC43F7C1}" srcOrd="0" destOrd="0" presId="urn:microsoft.com/office/officeart/2005/8/layout/hierarchy2"/>
    <dgm:cxn modelId="{43EB5EFC-75F4-4C9F-9B30-F2A47F55B1AE}" type="presOf" srcId="{68282A69-3425-4974-81E1-BB881C24DF5A}" destId="{41E8EB53-6380-4B4E-97B4-130BC06B1614}" srcOrd="0" destOrd="0" presId="urn:microsoft.com/office/officeart/2005/8/layout/hierarchy2"/>
    <dgm:cxn modelId="{C461741B-0F82-4529-92CC-AD6FF4AFCDEB}" type="presOf" srcId="{40C25F52-B17C-4F58-952F-BD5769C69E8F}" destId="{84838394-771E-4836-BDE3-EFBAFE9BF881}" srcOrd="0" destOrd="0" presId="urn:microsoft.com/office/officeart/2005/8/layout/hierarchy2"/>
    <dgm:cxn modelId="{DA0D7935-3DEE-4FC1-86E3-D67188140058}" srcId="{7FF035A5-B207-4877-A9BC-3C5A1A6F2037}" destId="{B2BF7C06-F8DC-477D-93F8-4A758CEAD4DE}" srcOrd="3" destOrd="0" parTransId="{23A4BDEE-4D34-4AC5-9586-BD21AB2B18D6}" sibTransId="{CF5BD089-7100-451C-87F3-A8CCB52F8059}"/>
    <dgm:cxn modelId="{41D3BA0A-B084-4F71-BA60-19421F173A50}" type="presOf" srcId="{B2F24C10-6C2E-4F32-BA8D-924FE360D1AE}" destId="{780523FF-0D07-4263-B325-350FD66C2625}" srcOrd="0" destOrd="0" presId="urn:microsoft.com/office/officeart/2005/8/layout/hierarchy2"/>
    <dgm:cxn modelId="{58BFF3B1-295B-450B-B932-5DCD98E65104}" type="presOf" srcId="{400104FA-A000-4ED4-A82C-8B4E573E3E54}" destId="{42D31A92-EF02-4091-B54C-E1C0A85C10A2}" srcOrd="1" destOrd="0" presId="urn:microsoft.com/office/officeart/2005/8/layout/hierarchy2"/>
    <dgm:cxn modelId="{9636198D-8182-4467-B8B1-46E1A44026EF}" type="presOf" srcId="{949056E5-15F3-4E2E-B5CE-F5D13E07F24E}" destId="{7E766A39-38D9-49D2-BFA1-33CD764CCB49}" srcOrd="1" destOrd="0" presId="urn:microsoft.com/office/officeart/2005/8/layout/hierarchy2"/>
    <dgm:cxn modelId="{9B4CA4C4-1B51-4DBC-BFAF-AAFB400F7298}" type="presOf" srcId="{500DBEF5-1C67-4C9F-96AB-1EC41EC17B29}" destId="{327D7F86-CE69-49DE-AF87-57D7D217931F}" srcOrd="0" destOrd="0" presId="urn:microsoft.com/office/officeart/2005/8/layout/hierarchy2"/>
    <dgm:cxn modelId="{15E1B7C4-AD45-45BE-BC82-9B594BB2B830}" type="presOf" srcId="{BED53749-D2DF-4730-BE1F-E43B81A81E3A}" destId="{E96491D8-3BF7-41FA-8AC3-0C005E4CB695}" srcOrd="0" destOrd="0" presId="urn:microsoft.com/office/officeart/2005/8/layout/hierarchy2"/>
    <dgm:cxn modelId="{0A4E6120-BF12-4FC1-AB93-9BDFBE889026}" srcId="{B98B3E2D-D991-4BA3-A2A5-A9F3F9BEDE5C}" destId="{AFCF3CCA-9E93-41ED-91A3-410DB9139B70}" srcOrd="0" destOrd="0" parTransId="{500DBEF5-1C67-4C9F-96AB-1EC41EC17B29}" sibTransId="{ABE556A3-951E-47A2-AC55-8632C78C6F0E}"/>
    <dgm:cxn modelId="{B277AB54-C144-4FEF-80A4-94341B19336D}" srcId="{C4DDDD0C-6F1D-41E1-B8E3-8EACA894209B}" destId="{17E2A7F2-0A6C-4DDB-9AC5-7917AC4EE8F5}" srcOrd="3" destOrd="0" parTransId="{B7385AE4-A895-42F2-A7BE-9AA5AF206930}" sibTransId="{4090950F-CA15-4266-AFDD-C198C697EBC0}"/>
    <dgm:cxn modelId="{3DC58413-6B77-4647-9AB8-F9D3F25D8156}" srcId="{7FF035A5-B207-4877-A9BC-3C5A1A6F2037}" destId="{CAA5F228-A0F5-42FC-A3AF-CE3662DCF833}" srcOrd="0" destOrd="0" parTransId="{9E58D052-68C9-41B8-86F0-AC31A13FB0A3}" sibTransId="{308BB26F-AF63-4CDF-970A-44B5D20E078D}"/>
    <dgm:cxn modelId="{FDA2197F-C91A-49CB-91A2-621896927E82}" srcId="{AFCF3CCA-9E93-41ED-91A3-410DB9139B70}" destId="{6E4296D8-F382-4D16-8E46-716CF3B85E28}" srcOrd="1" destOrd="0" parTransId="{3BABC889-EEA6-446D-98AD-0E34D7154596}" sibTransId="{F66DB39D-099D-45EF-8120-0F0378F085BA}"/>
    <dgm:cxn modelId="{34354B19-E770-43CC-80C0-589D41479A13}" type="presOf" srcId="{452896C9-96B5-42B0-9452-50235EFB1F57}" destId="{6BB956B1-E282-48D7-88D3-99584A7AF3A6}" srcOrd="0" destOrd="0" presId="urn:microsoft.com/office/officeart/2005/8/layout/hierarchy2"/>
    <dgm:cxn modelId="{9866C659-C7FC-4B06-A733-D6D5930ACA26}" type="presOf" srcId="{E7453ACF-38AD-47CD-8387-B5378389518A}" destId="{F7D787F8-A11B-4545-BFD5-C50BA5A2CC73}" srcOrd="0" destOrd="0" presId="urn:microsoft.com/office/officeart/2005/8/layout/hierarchy2"/>
    <dgm:cxn modelId="{E31F5E11-2B11-401F-871C-D54C71A8B912}" type="presOf" srcId="{C50864A2-961E-479C-87AF-F5B7BB41C16B}" destId="{0B5C058A-A8AF-4DC3-8025-21583A1673EA}" srcOrd="0" destOrd="0" presId="urn:microsoft.com/office/officeart/2005/8/layout/hierarchy2"/>
    <dgm:cxn modelId="{6089BFEC-05B7-47CC-A1CB-E95E5A05EAF8}" type="presOf" srcId="{06CADB27-507C-4944-88F8-9B7F719270EC}" destId="{981ABAC3-2757-43B0-9FCD-9A7F20B81A4E}" srcOrd="1" destOrd="0" presId="urn:microsoft.com/office/officeart/2005/8/layout/hierarchy2"/>
    <dgm:cxn modelId="{6A4E3CED-9FB4-40A5-A310-CD0B065BCC82}" type="presParOf" srcId="{84838394-771E-4836-BDE3-EFBAFE9BF881}" destId="{8B18F56E-7CBC-4FA0-8C6F-73D630DB7887}" srcOrd="0" destOrd="0" presId="urn:microsoft.com/office/officeart/2005/8/layout/hierarchy2"/>
    <dgm:cxn modelId="{A0354409-F797-44F5-B9F4-36528A33346B}" type="presParOf" srcId="{8B18F56E-7CBC-4FA0-8C6F-73D630DB7887}" destId="{C6CD5394-603B-495A-9568-88451BABFC65}" srcOrd="0" destOrd="0" presId="urn:microsoft.com/office/officeart/2005/8/layout/hierarchy2"/>
    <dgm:cxn modelId="{69E1E76C-2199-4E6B-8E77-E8808A41DE53}" type="presParOf" srcId="{8B18F56E-7CBC-4FA0-8C6F-73D630DB7887}" destId="{EE612EF9-7D76-4C41-8A90-8EC62D472A68}" srcOrd="1" destOrd="0" presId="urn:microsoft.com/office/officeart/2005/8/layout/hierarchy2"/>
    <dgm:cxn modelId="{86E019E0-7917-450C-A376-E4F800E61525}" type="presParOf" srcId="{EE612EF9-7D76-4C41-8A90-8EC62D472A68}" destId="{327D7F86-CE69-49DE-AF87-57D7D217931F}" srcOrd="0" destOrd="0" presId="urn:microsoft.com/office/officeart/2005/8/layout/hierarchy2"/>
    <dgm:cxn modelId="{52CD2A30-2FA9-4824-98FE-7686174E9B13}" type="presParOf" srcId="{327D7F86-CE69-49DE-AF87-57D7D217931F}" destId="{D63466FD-4C56-4894-BE4E-4A1CA8D267D9}" srcOrd="0" destOrd="0" presId="urn:microsoft.com/office/officeart/2005/8/layout/hierarchy2"/>
    <dgm:cxn modelId="{27EF6AF1-4F5E-4521-BC1A-E0B6EC7DD138}" type="presParOf" srcId="{EE612EF9-7D76-4C41-8A90-8EC62D472A68}" destId="{55FD0848-F90E-4294-9C5A-A229F20A3465}" srcOrd="1" destOrd="0" presId="urn:microsoft.com/office/officeart/2005/8/layout/hierarchy2"/>
    <dgm:cxn modelId="{D6E04D8E-C93A-4431-8E7F-373213B790AF}" type="presParOf" srcId="{55FD0848-F90E-4294-9C5A-A229F20A3465}" destId="{857DB82E-06EB-4FE2-A60D-4EA4C5C9C2D0}" srcOrd="0" destOrd="0" presId="urn:microsoft.com/office/officeart/2005/8/layout/hierarchy2"/>
    <dgm:cxn modelId="{A5EB6994-1583-40A9-A354-646A1462CC85}" type="presParOf" srcId="{55FD0848-F90E-4294-9C5A-A229F20A3465}" destId="{A609AE4B-54FF-4DF9-A341-DEE209A34B60}" srcOrd="1" destOrd="0" presId="urn:microsoft.com/office/officeart/2005/8/layout/hierarchy2"/>
    <dgm:cxn modelId="{405FD5EF-4BD6-4BF1-BC1D-C261B1885AD8}" type="presParOf" srcId="{A609AE4B-54FF-4DF9-A341-DEE209A34B60}" destId="{F1E96FA1-4DCD-46BE-AD15-AAB9174DD206}" srcOrd="0" destOrd="0" presId="urn:microsoft.com/office/officeart/2005/8/layout/hierarchy2"/>
    <dgm:cxn modelId="{61710945-94EC-43C7-B344-A45E469134B2}" type="presParOf" srcId="{F1E96FA1-4DCD-46BE-AD15-AAB9174DD206}" destId="{48547B44-1AAA-40E6-B0F9-ED5D8FDC4271}" srcOrd="0" destOrd="0" presId="urn:microsoft.com/office/officeart/2005/8/layout/hierarchy2"/>
    <dgm:cxn modelId="{EF649E4A-9AC6-423B-BD39-D8B771D3489B}" type="presParOf" srcId="{A609AE4B-54FF-4DF9-A341-DEE209A34B60}" destId="{DA416EAF-BD32-42F6-BE0C-71D57001C507}" srcOrd="1" destOrd="0" presId="urn:microsoft.com/office/officeart/2005/8/layout/hierarchy2"/>
    <dgm:cxn modelId="{35BBDFD0-6B4F-4195-AB71-F0DFDD1E4FC8}" type="presParOf" srcId="{DA416EAF-BD32-42F6-BE0C-71D57001C507}" destId="{6637693E-112D-4D86-9EF1-C79D723C5A37}" srcOrd="0" destOrd="0" presId="urn:microsoft.com/office/officeart/2005/8/layout/hierarchy2"/>
    <dgm:cxn modelId="{6530DF63-D936-4EC5-B092-D83851FB77B3}" type="presParOf" srcId="{DA416EAF-BD32-42F6-BE0C-71D57001C507}" destId="{361633B2-EE37-417B-83FF-9016B2597961}" srcOrd="1" destOrd="0" presId="urn:microsoft.com/office/officeart/2005/8/layout/hierarchy2"/>
    <dgm:cxn modelId="{01181A1F-08A3-4DEB-9D53-FEDD7F8CD21D}" type="presParOf" srcId="{A609AE4B-54FF-4DF9-A341-DEE209A34B60}" destId="{1965434F-01D0-4081-A84F-4C90EB379260}" srcOrd="2" destOrd="0" presId="urn:microsoft.com/office/officeart/2005/8/layout/hierarchy2"/>
    <dgm:cxn modelId="{9EC82D76-9F65-4D6E-ACF3-4C986925D013}" type="presParOf" srcId="{1965434F-01D0-4081-A84F-4C90EB379260}" destId="{A12A8262-4D5D-496F-8CF7-ED5B2F703D2D}" srcOrd="0" destOrd="0" presId="urn:microsoft.com/office/officeart/2005/8/layout/hierarchy2"/>
    <dgm:cxn modelId="{BE33FADC-993F-45BF-9899-38E9BE0A34AA}" type="presParOf" srcId="{A609AE4B-54FF-4DF9-A341-DEE209A34B60}" destId="{BE16ACCE-AEDD-46F5-BE6E-CE803A50C844}" srcOrd="3" destOrd="0" presId="urn:microsoft.com/office/officeart/2005/8/layout/hierarchy2"/>
    <dgm:cxn modelId="{063BEBEA-98BC-4E06-BA16-F77E48AB5B04}" type="presParOf" srcId="{BE16ACCE-AEDD-46F5-BE6E-CE803A50C844}" destId="{FF5355E8-E383-4D77-BAF7-263A016AB0EC}" srcOrd="0" destOrd="0" presId="urn:microsoft.com/office/officeart/2005/8/layout/hierarchy2"/>
    <dgm:cxn modelId="{AD00EB2A-6FFB-4681-8B78-0ECFE9EF538C}" type="presParOf" srcId="{BE16ACCE-AEDD-46F5-BE6E-CE803A50C844}" destId="{F7DE8A75-DEF3-4A8A-848D-D2FC7E627463}" srcOrd="1" destOrd="0" presId="urn:microsoft.com/office/officeart/2005/8/layout/hierarchy2"/>
    <dgm:cxn modelId="{C1904CD9-9939-47AC-A684-C4F1FB0606F9}" type="presParOf" srcId="{EE612EF9-7D76-4C41-8A90-8EC62D472A68}" destId="{62FDAA63-442E-44F2-A596-2207077C7EC1}" srcOrd="2" destOrd="0" presId="urn:microsoft.com/office/officeart/2005/8/layout/hierarchy2"/>
    <dgm:cxn modelId="{6F727E15-EEEF-4A00-B5D2-052AF0AFE624}" type="presParOf" srcId="{62FDAA63-442E-44F2-A596-2207077C7EC1}" destId="{2C4BC9C5-A800-48E9-8320-38D6C5799C01}" srcOrd="0" destOrd="0" presId="urn:microsoft.com/office/officeart/2005/8/layout/hierarchy2"/>
    <dgm:cxn modelId="{D843C310-1243-45C2-9324-0ADD71D33108}" type="presParOf" srcId="{EE612EF9-7D76-4C41-8A90-8EC62D472A68}" destId="{79C6CD4A-225D-463F-9BAD-8963861DCD50}" srcOrd="3" destOrd="0" presId="urn:microsoft.com/office/officeart/2005/8/layout/hierarchy2"/>
    <dgm:cxn modelId="{F1A75B84-3881-4F72-9F8D-1AFE1B7FB760}" type="presParOf" srcId="{79C6CD4A-225D-463F-9BAD-8963861DCD50}" destId="{A641E85D-1C4B-49B7-8AF8-D2998020AC7F}" srcOrd="0" destOrd="0" presId="urn:microsoft.com/office/officeart/2005/8/layout/hierarchy2"/>
    <dgm:cxn modelId="{DBB3D5F0-783A-4A08-8C3D-C526FDAC0C55}" type="presParOf" srcId="{79C6CD4A-225D-463F-9BAD-8963861DCD50}" destId="{32E75612-E3E1-44AD-A0CA-A7BE9F6AC90D}" srcOrd="1" destOrd="0" presId="urn:microsoft.com/office/officeart/2005/8/layout/hierarchy2"/>
    <dgm:cxn modelId="{4D860B30-135D-4DFF-A257-BAFDEDFEA7D5}" type="presParOf" srcId="{32E75612-E3E1-44AD-A0CA-A7BE9F6AC90D}" destId="{BF5D4028-4DA8-4D51-8274-CE8556088414}" srcOrd="0" destOrd="0" presId="urn:microsoft.com/office/officeart/2005/8/layout/hierarchy2"/>
    <dgm:cxn modelId="{E3AA3130-528F-4A0B-9634-C44C4CF6700F}" type="presParOf" srcId="{BF5D4028-4DA8-4D51-8274-CE8556088414}" destId="{D212ED9F-F5C0-4897-BF50-316BD4F4872F}" srcOrd="0" destOrd="0" presId="urn:microsoft.com/office/officeart/2005/8/layout/hierarchy2"/>
    <dgm:cxn modelId="{A903E1E7-DE48-4DEE-A84C-532BE46442CF}" type="presParOf" srcId="{32E75612-E3E1-44AD-A0CA-A7BE9F6AC90D}" destId="{5AA643E9-381B-4405-A2FF-3C0CD0DFB3E2}" srcOrd="1" destOrd="0" presId="urn:microsoft.com/office/officeart/2005/8/layout/hierarchy2"/>
    <dgm:cxn modelId="{A31B0DEE-FCA0-4B60-BC37-774E29749B58}" type="presParOf" srcId="{5AA643E9-381B-4405-A2FF-3C0CD0DFB3E2}" destId="{41E8EB53-6380-4B4E-97B4-130BC06B1614}" srcOrd="0" destOrd="0" presId="urn:microsoft.com/office/officeart/2005/8/layout/hierarchy2"/>
    <dgm:cxn modelId="{F8959028-4323-40B8-9AC8-2F9A6D7CB729}" type="presParOf" srcId="{5AA643E9-381B-4405-A2FF-3C0CD0DFB3E2}" destId="{5920624D-D372-43C6-8CB2-783AEF35DB01}" srcOrd="1" destOrd="0" presId="urn:microsoft.com/office/officeart/2005/8/layout/hierarchy2"/>
    <dgm:cxn modelId="{A36C32CF-2B0E-435D-A47E-764E042BC802}" type="presParOf" srcId="{32E75612-E3E1-44AD-A0CA-A7BE9F6AC90D}" destId="{99BD1FAF-A33A-4A3C-B3B1-B33BC07AEC43}" srcOrd="2" destOrd="0" presId="urn:microsoft.com/office/officeart/2005/8/layout/hierarchy2"/>
    <dgm:cxn modelId="{C54A9250-5CA0-4E76-9F9B-61B816F56232}" type="presParOf" srcId="{99BD1FAF-A33A-4A3C-B3B1-B33BC07AEC43}" destId="{72850932-5E83-4FB7-BC9F-2480FFC91E88}" srcOrd="0" destOrd="0" presId="urn:microsoft.com/office/officeart/2005/8/layout/hierarchy2"/>
    <dgm:cxn modelId="{7B863B60-3EC8-48DF-BF6C-FDD3BB2DA867}" type="presParOf" srcId="{32E75612-E3E1-44AD-A0CA-A7BE9F6AC90D}" destId="{075540DF-2506-4120-A437-162DB9F42A93}" srcOrd="3" destOrd="0" presId="urn:microsoft.com/office/officeart/2005/8/layout/hierarchy2"/>
    <dgm:cxn modelId="{B7737611-38ED-4AA5-A8B3-BBA0F8288CED}" type="presParOf" srcId="{075540DF-2506-4120-A437-162DB9F42A93}" destId="{BD6DB8D8-7E03-4B2D-A861-E66491A2D44B}" srcOrd="0" destOrd="0" presId="urn:microsoft.com/office/officeart/2005/8/layout/hierarchy2"/>
    <dgm:cxn modelId="{90390DCD-9262-444E-9419-7842D1F0456E}" type="presParOf" srcId="{075540DF-2506-4120-A437-162DB9F42A93}" destId="{5345B689-4D30-49AF-80B5-94B14714D866}" srcOrd="1" destOrd="0" presId="urn:microsoft.com/office/officeart/2005/8/layout/hierarchy2"/>
    <dgm:cxn modelId="{CA559E73-51DB-43EA-B4A2-AF11AD5461A4}" type="presParOf" srcId="{EE612EF9-7D76-4C41-8A90-8EC62D472A68}" destId="{4F151A5D-79DD-47AE-8310-F42CB8C41911}" srcOrd="4" destOrd="0" presId="urn:microsoft.com/office/officeart/2005/8/layout/hierarchy2"/>
    <dgm:cxn modelId="{8611867A-C4FE-47A1-AFB5-09DF24A17821}" type="presParOf" srcId="{4F151A5D-79DD-47AE-8310-F42CB8C41911}" destId="{816B92EF-5080-4938-927D-AE1AAD72DE84}" srcOrd="0" destOrd="0" presId="urn:microsoft.com/office/officeart/2005/8/layout/hierarchy2"/>
    <dgm:cxn modelId="{F372CB36-3B9E-44C4-953C-F14A570DC651}" type="presParOf" srcId="{EE612EF9-7D76-4C41-8A90-8EC62D472A68}" destId="{9FE6C090-3F84-4F94-8C96-CADB1E835555}" srcOrd="5" destOrd="0" presId="urn:microsoft.com/office/officeart/2005/8/layout/hierarchy2"/>
    <dgm:cxn modelId="{929D046C-66FC-4F6E-9AD6-677D1D161DE3}" type="presParOf" srcId="{9FE6C090-3F84-4F94-8C96-CADB1E835555}" destId="{B968B6B5-0143-48EE-AC3A-E7E5BA9BC015}" srcOrd="0" destOrd="0" presId="urn:microsoft.com/office/officeart/2005/8/layout/hierarchy2"/>
    <dgm:cxn modelId="{F1FD64AC-C98C-4D72-8175-1EA583FDC813}" type="presParOf" srcId="{9FE6C090-3F84-4F94-8C96-CADB1E835555}" destId="{AB6BE2E7-51AD-4D93-8B37-8C924EBC6759}" srcOrd="1" destOrd="0" presId="urn:microsoft.com/office/officeart/2005/8/layout/hierarchy2"/>
    <dgm:cxn modelId="{046E94E2-04E2-4F28-A6C0-104909193B05}" type="presParOf" srcId="{AB6BE2E7-51AD-4D93-8B37-8C924EBC6759}" destId="{8B8CA7AC-D16C-40EE-BE11-10A60F0C2992}" srcOrd="0" destOrd="0" presId="urn:microsoft.com/office/officeart/2005/8/layout/hierarchy2"/>
    <dgm:cxn modelId="{83A999BE-7819-4A9C-B842-4B4668B61875}" type="presParOf" srcId="{8B8CA7AC-D16C-40EE-BE11-10A60F0C2992}" destId="{7E766A39-38D9-49D2-BFA1-33CD764CCB49}" srcOrd="0" destOrd="0" presId="urn:microsoft.com/office/officeart/2005/8/layout/hierarchy2"/>
    <dgm:cxn modelId="{D7484411-613B-45FD-A35A-500D2DD5FEBE}" type="presParOf" srcId="{AB6BE2E7-51AD-4D93-8B37-8C924EBC6759}" destId="{A3FBE689-DDA0-4712-B0EF-A478B6CF7738}" srcOrd="1" destOrd="0" presId="urn:microsoft.com/office/officeart/2005/8/layout/hierarchy2"/>
    <dgm:cxn modelId="{0B9E94FE-F958-4E1D-B09A-7E6FA012A9E3}" type="presParOf" srcId="{A3FBE689-DDA0-4712-B0EF-A478B6CF7738}" destId="{8AD83E44-E3BE-4024-A980-C670704A3086}" srcOrd="0" destOrd="0" presId="urn:microsoft.com/office/officeart/2005/8/layout/hierarchy2"/>
    <dgm:cxn modelId="{7A75C9DE-42A8-4036-AFDB-97666CA44844}" type="presParOf" srcId="{A3FBE689-DDA0-4712-B0EF-A478B6CF7738}" destId="{CBD882E3-501E-40D9-AAB3-E7D398CCE649}" srcOrd="1" destOrd="0" presId="urn:microsoft.com/office/officeart/2005/8/layout/hierarchy2"/>
    <dgm:cxn modelId="{510F13AC-A638-4DE2-9CE3-0CA0DC1BDCBE}" type="presParOf" srcId="{AB6BE2E7-51AD-4D93-8B37-8C924EBC6759}" destId="{6BB956B1-E282-48D7-88D3-99584A7AF3A6}" srcOrd="2" destOrd="0" presId="urn:microsoft.com/office/officeart/2005/8/layout/hierarchy2"/>
    <dgm:cxn modelId="{046CB857-576E-4564-891C-576A814554E6}" type="presParOf" srcId="{6BB956B1-E282-48D7-88D3-99584A7AF3A6}" destId="{EB7A725B-5AB3-4DF8-9087-93C3ADE24A3A}" srcOrd="0" destOrd="0" presId="urn:microsoft.com/office/officeart/2005/8/layout/hierarchy2"/>
    <dgm:cxn modelId="{9AB82D1C-4B56-4932-A2AD-96339028E675}" type="presParOf" srcId="{AB6BE2E7-51AD-4D93-8B37-8C924EBC6759}" destId="{39D70B2B-D260-4768-8785-3537FB54DEC2}" srcOrd="3" destOrd="0" presId="urn:microsoft.com/office/officeart/2005/8/layout/hierarchy2"/>
    <dgm:cxn modelId="{C81064EB-17DF-4665-813E-6C62F2AFE5B8}" type="presParOf" srcId="{39D70B2B-D260-4768-8785-3537FB54DEC2}" destId="{F7D787F8-A11B-4545-BFD5-C50BA5A2CC73}" srcOrd="0" destOrd="0" presId="urn:microsoft.com/office/officeart/2005/8/layout/hierarchy2"/>
    <dgm:cxn modelId="{638BEC39-09A0-4C25-8EB5-D8BB87AB020D}" type="presParOf" srcId="{39D70B2B-D260-4768-8785-3537FB54DEC2}" destId="{DF257B97-545C-4DE9-8FA8-A961C90B1A6E}" srcOrd="1" destOrd="0" presId="urn:microsoft.com/office/officeart/2005/8/layout/hierarchy2"/>
    <dgm:cxn modelId="{905C81D2-903E-4141-9DB5-A53292FF8FEE}" type="presParOf" srcId="{AB6BE2E7-51AD-4D93-8B37-8C924EBC6759}" destId="{E96491D8-3BF7-41FA-8AC3-0C005E4CB695}" srcOrd="4" destOrd="0" presId="urn:microsoft.com/office/officeart/2005/8/layout/hierarchy2"/>
    <dgm:cxn modelId="{485E4E7F-295D-4D26-9937-7E082CFB63F0}" type="presParOf" srcId="{E96491D8-3BF7-41FA-8AC3-0C005E4CB695}" destId="{6E35F6AB-1DC4-441A-9616-3E8251D3DE23}" srcOrd="0" destOrd="0" presId="urn:microsoft.com/office/officeart/2005/8/layout/hierarchy2"/>
    <dgm:cxn modelId="{A09F63CD-5FCA-4D85-B448-B4013EB666D0}" type="presParOf" srcId="{AB6BE2E7-51AD-4D93-8B37-8C924EBC6759}" destId="{A8A7D05E-48DF-4C26-B117-C3CDC6C16673}" srcOrd="5" destOrd="0" presId="urn:microsoft.com/office/officeart/2005/8/layout/hierarchy2"/>
    <dgm:cxn modelId="{5A48536C-7DC8-415F-AB4B-76A7A8F26A48}" type="presParOf" srcId="{A8A7D05E-48DF-4C26-B117-C3CDC6C16673}" destId="{0985211D-1DFF-4F97-B1B5-158038D8FF2A}" srcOrd="0" destOrd="0" presId="urn:microsoft.com/office/officeart/2005/8/layout/hierarchy2"/>
    <dgm:cxn modelId="{A364122E-884F-4253-B346-25DB3E65D0D8}" type="presParOf" srcId="{A8A7D05E-48DF-4C26-B117-C3CDC6C16673}" destId="{013BEDA1-10F4-4827-A3B1-6440E5AAC9D7}" srcOrd="1" destOrd="0" presId="urn:microsoft.com/office/officeart/2005/8/layout/hierarchy2"/>
    <dgm:cxn modelId="{3F309E86-4397-49B9-8F04-69578F9CC4A4}" type="presParOf" srcId="{AB6BE2E7-51AD-4D93-8B37-8C924EBC6759}" destId="{02024FED-4C33-42EF-9A80-6DFD74C3A86A}" srcOrd="6" destOrd="0" presId="urn:microsoft.com/office/officeart/2005/8/layout/hierarchy2"/>
    <dgm:cxn modelId="{4C23E96A-C3C0-4BD5-A7C0-94A7E166257C}" type="presParOf" srcId="{02024FED-4C33-42EF-9A80-6DFD74C3A86A}" destId="{FB9BF917-B02F-4960-8010-66BB68CEB232}" srcOrd="0" destOrd="0" presId="urn:microsoft.com/office/officeart/2005/8/layout/hierarchy2"/>
    <dgm:cxn modelId="{30FA5257-0924-4BEA-8E9F-BFFAF3B285D4}" type="presParOf" srcId="{AB6BE2E7-51AD-4D93-8B37-8C924EBC6759}" destId="{8B3264AB-220F-4928-BA0A-906544369939}" srcOrd="7" destOrd="0" presId="urn:microsoft.com/office/officeart/2005/8/layout/hierarchy2"/>
    <dgm:cxn modelId="{53E33E77-AD8D-4D92-8346-C0C6C97CD106}" type="presParOf" srcId="{8B3264AB-220F-4928-BA0A-906544369939}" destId="{A20240DA-FD80-42A9-9FB0-59AD48BBA1A1}" srcOrd="0" destOrd="0" presId="urn:microsoft.com/office/officeart/2005/8/layout/hierarchy2"/>
    <dgm:cxn modelId="{79AF0A71-BA1E-4E91-9BE1-3CDEC688D727}" type="presParOf" srcId="{8B3264AB-220F-4928-BA0A-906544369939}" destId="{8076521D-90DB-4FB9-A0D2-D6875A76B89C}" srcOrd="1" destOrd="0" presId="urn:microsoft.com/office/officeart/2005/8/layout/hierarchy2"/>
    <dgm:cxn modelId="{10CFF5C5-99C6-4CD8-9971-5BD6981A076E}" type="presParOf" srcId="{EE612EF9-7D76-4C41-8A90-8EC62D472A68}" destId="{09B59ED2-F1C8-459B-8E0E-09B3FA151A3D}" srcOrd="6" destOrd="0" presId="urn:microsoft.com/office/officeart/2005/8/layout/hierarchy2"/>
    <dgm:cxn modelId="{DEA68D13-46BA-4452-8B47-86EF3D7DAE55}" type="presParOf" srcId="{09B59ED2-F1C8-459B-8E0E-09B3FA151A3D}" destId="{981ABAC3-2757-43B0-9FCD-9A7F20B81A4E}" srcOrd="0" destOrd="0" presId="urn:microsoft.com/office/officeart/2005/8/layout/hierarchy2"/>
    <dgm:cxn modelId="{D08F94E7-B187-473E-A6A9-9FD5FAA2725C}" type="presParOf" srcId="{EE612EF9-7D76-4C41-8A90-8EC62D472A68}" destId="{56EC1908-34EF-4C53-9797-3587B27DFE73}" srcOrd="7" destOrd="0" presId="urn:microsoft.com/office/officeart/2005/8/layout/hierarchy2"/>
    <dgm:cxn modelId="{82F7213F-1AF3-43D3-8086-9131ED83F0B6}" type="presParOf" srcId="{56EC1908-34EF-4C53-9797-3587B27DFE73}" destId="{C73FB99C-D280-4932-8226-BCFCDC43F7C1}" srcOrd="0" destOrd="0" presId="urn:microsoft.com/office/officeart/2005/8/layout/hierarchy2"/>
    <dgm:cxn modelId="{878E7017-B9C1-4FFD-9AA5-C0C02D41E9A8}" type="presParOf" srcId="{56EC1908-34EF-4C53-9797-3587B27DFE73}" destId="{223A6693-526A-4F9A-B541-70F64E5E5A5F}" srcOrd="1" destOrd="0" presId="urn:microsoft.com/office/officeart/2005/8/layout/hierarchy2"/>
    <dgm:cxn modelId="{6BDAD725-9FB9-4CC3-ADEC-241A56FE6E2A}" type="presParOf" srcId="{223A6693-526A-4F9A-B541-70F64E5E5A5F}" destId="{2D8758BB-B801-4E82-9ED6-5ACCB9757B0D}" srcOrd="0" destOrd="0" presId="urn:microsoft.com/office/officeart/2005/8/layout/hierarchy2"/>
    <dgm:cxn modelId="{4B80313B-D270-427D-9645-9C2681E40209}" type="presParOf" srcId="{2D8758BB-B801-4E82-9ED6-5ACCB9757B0D}" destId="{E8ADE8CD-8E35-44AE-882E-F6915BC21C07}" srcOrd="0" destOrd="0" presId="urn:microsoft.com/office/officeart/2005/8/layout/hierarchy2"/>
    <dgm:cxn modelId="{E83B5302-A42B-4656-B653-E5A145FFA3F6}" type="presParOf" srcId="{223A6693-526A-4F9A-B541-70F64E5E5A5F}" destId="{DC1FA39D-A106-4415-B160-EFF08380152E}" srcOrd="1" destOrd="0" presId="urn:microsoft.com/office/officeart/2005/8/layout/hierarchy2"/>
    <dgm:cxn modelId="{F53F3F76-6BD1-4952-937E-9EBDAF401168}" type="presParOf" srcId="{DC1FA39D-A106-4415-B160-EFF08380152E}" destId="{CC19207A-A36B-452C-89CF-58497E949613}" srcOrd="0" destOrd="0" presId="urn:microsoft.com/office/officeart/2005/8/layout/hierarchy2"/>
    <dgm:cxn modelId="{4ED33336-42A3-4BCF-81D6-CF8936BDBB77}" type="presParOf" srcId="{DC1FA39D-A106-4415-B160-EFF08380152E}" destId="{AE7AE278-53DD-4F5A-8B12-8CA5466890BC}" srcOrd="1" destOrd="0" presId="urn:microsoft.com/office/officeart/2005/8/layout/hierarchy2"/>
    <dgm:cxn modelId="{E9507CBF-CDB5-4001-9937-597659C23DBA}" type="presParOf" srcId="{223A6693-526A-4F9A-B541-70F64E5E5A5F}" destId="{6AE39A9B-10EE-48EC-BEDC-E3590184DF74}" srcOrd="2" destOrd="0" presId="urn:microsoft.com/office/officeart/2005/8/layout/hierarchy2"/>
    <dgm:cxn modelId="{91B9D83A-D6BF-45FB-9544-335CA81F4193}" type="presParOf" srcId="{6AE39A9B-10EE-48EC-BEDC-E3590184DF74}" destId="{42D31A92-EF02-4091-B54C-E1C0A85C10A2}" srcOrd="0" destOrd="0" presId="urn:microsoft.com/office/officeart/2005/8/layout/hierarchy2"/>
    <dgm:cxn modelId="{B204C2AA-A858-4FDF-A3DD-CC4394DBADCF}" type="presParOf" srcId="{223A6693-526A-4F9A-B541-70F64E5E5A5F}" destId="{E9659CCC-CBFE-4B38-92CB-5AFF3C70AF67}" srcOrd="3" destOrd="0" presId="urn:microsoft.com/office/officeart/2005/8/layout/hierarchy2"/>
    <dgm:cxn modelId="{2F47E503-2FB0-477C-A06F-14A8712869FF}" type="presParOf" srcId="{E9659CCC-CBFE-4B38-92CB-5AFF3C70AF67}" destId="{0B5C058A-A8AF-4DC3-8025-21583A1673EA}" srcOrd="0" destOrd="0" presId="urn:microsoft.com/office/officeart/2005/8/layout/hierarchy2"/>
    <dgm:cxn modelId="{7A4990C9-10D1-4375-9C17-703F2E8F5EF6}" type="presParOf" srcId="{E9659CCC-CBFE-4B38-92CB-5AFF3C70AF67}" destId="{E33A0965-8D21-4FA9-8B2A-0BD0CBEFF082}" srcOrd="1" destOrd="0" presId="urn:microsoft.com/office/officeart/2005/8/layout/hierarchy2"/>
    <dgm:cxn modelId="{ABFBB532-590C-4079-844F-C6EC10760933}" type="presParOf" srcId="{223A6693-526A-4F9A-B541-70F64E5E5A5F}" destId="{0972329A-7399-4877-9F90-8EFD1032E13F}" srcOrd="4" destOrd="0" presId="urn:microsoft.com/office/officeart/2005/8/layout/hierarchy2"/>
    <dgm:cxn modelId="{0DA3C00E-AB4C-493A-984D-E81739657A7B}" type="presParOf" srcId="{0972329A-7399-4877-9F90-8EFD1032E13F}" destId="{64D6A59E-BAD9-48DB-9480-B0B047836DE0}" srcOrd="0" destOrd="0" presId="urn:microsoft.com/office/officeart/2005/8/layout/hierarchy2"/>
    <dgm:cxn modelId="{9857EE1C-FE92-4835-99D7-EB9F24D4534D}" type="presParOf" srcId="{223A6693-526A-4F9A-B541-70F64E5E5A5F}" destId="{3B4C785E-A97E-4FB1-914B-BB16B62608F8}" srcOrd="5" destOrd="0" presId="urn:microsoft.com/office/officeart/2005/8/layout/hierarchy2"/>
    <dgm:cxn modelId="{6AC6E666-5D5D-4FAC-B4D1-8E9722DB0A2A}" type="presParOf" srcId="{3B4C785E-A97E-4FB1-914B-BB16B62608F8}" destId="{780523FF-0D07-4263-B325-350FD66C2625}" srcOrd="0" destOrd="0" presId="urn:microsoft.com/office/officeart/2005/8/layout/hierarchy2"/>
    <dgm:cxn modelId="{79164DC9-CB3B-4D52-9A7B-1FFA7B0A5F6D}" type="presParOf" srcId="{3B4C785E-A97E-4FB1-914B-BB16B62608F8}" destId="{BBFDBD7D-79AC-42D7-9F60-0E9381360D90}" srcOrd="1" destOrd="0" presId="urn:microsoft.com/office/officeart/2005/8/layout/hierarchy2"/>
    <dgm:cxn modelId="{A0835107-2623-4200-ADAB-B751BA5DB7ED}" type="presParOf" srcId="{223A6693-526A-4F9A-B541-70F64E5E5A5F}" destId="{7E11D995-EF28-4657-A94F-A6AE57EFF16E}" srcOrd="6" destOrd="0" presId="urn:microsoft.com/office/officeart/2005/8/layout/hierarchy2"/>
    <dgm:cxn modelId="{785565A6-185F-466F-8906-D7D2389F83E7}" type="presParOf" srcId="{7E11D995-EF28-4657-A94F-A6AE57EFF16E}" destId="{7292495E-B94C-42D2-AC1C-0262C7D2CAAB}" srcOrd="0" destOrd="0" presId="urn:microsoft.com/office/officeart/2005/8/layout/hierarchy2"/>
    <dgm:cxn modelId="{E229F775-CEFB-4665-826C-DB7AEF8C3B46}" type="presParOf" srcId="{223A6693-526A-4F9A-B541-70F64E5E5A5F}" destId="{400712A9-ED44-43BE-95BC-073414BFB5A5}" srcOrd="7" destOrd="0" presId="urn:microsoft.com/office/officeart/2005/8/layout/hierarchy2"/>
    <dgm:cxn modelId="{7A5C0E4A-8C18-4591-9894-21105FACFF91}" type="presParOf" srcId="{400712A9-ED44-43BE-95BC-073414BFB5A5}" destId="{FF7E7403-805D-4798-BBD0-DDEE0319F929}" srcOrd="0" destOrd="0" presId="urn:microsoft.com/office/officeart/2005/8/layout/hierarchy2"/>
    <dgm:cxn modelId="{1B9441D0-13E8-40A8-B0F8-EEDDEDB2C6E3}" type="presParOf" srcId="{400712A9-ED44-43BE-95BC-073414BFB5A5}" destId="{7DECAE43-9928-42D5-9D12-02B214A2D3D6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D5394-603B-495A-9568-88451BABFC65}">
      <dsp:nvSpPr>
        <dsp:cNvPr id="0" name=""/>
        <dsp:cNvSpPr/>
      </dsp:nvSpPr>
      <dsp:spPr>
        <a:xfrm>
          <a:off x="0" y="1186210"/>
          <a:ext cx="1713385" cy="211017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Отдел функционирования контрактной системы Управления Федерального казначейства по Алтайскому краю</a:t>
          </a:r>
        </a:p>
      </dsp:txBody>
      <dsp:txXfrm>
        <a:off x="50183" y="1236393"/>
        <a:ext cx="1613019" cy="2009809"/>
      </dsp:txXfrm>
    </dsp:sp>
    <dsp:sp modelId="{327D7F86-CE69-49DE-AF87-57D7D217931F}">
      <dsp:nvSpPr>
        <dsp:cNvPr id="0" name=""/>
        <dsp:cNvSpPr/>
      </dsp:nvSpPr>
      <dsp:spPr>
        <a:xfrm rot="16548945">
          <a:off x="928173" y="1369663"/>
          <a:ext cx="1747496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1747496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b="1" kern="1200">
            <a:solidFill>
              <a:schemeClr val="bg1"/>
            </a:solidFill>
          </a:endParaRPr>
        </a:p>
      </dsp:txBody>
      <dsp:txXfrm>
        <a:off x="1758234" y="1328360"/>
        <a:ext cx="87374" cy="87374"/>
      </dsp:txXfrm>
    </dsp:sp>
    <dsp:sp modelId="{857DB82E-06EB-4FE2-A60D-4EA4C5C9C2D0}">
      <dsp:nvSpPr>
        <dsp:cNvPr id="0" name=""/>
        <dsp:cNvSpPr/>
      </dsp:nvSpPr>
      <dsp:spPr>
        <a:xfrm>
          <a:off x="1890458" y="0"/>
          <a:ext cx="1953060" cy="1005594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Центр </a:t>
          </a:r>
          <a:r>
            <a:rPr lang="ru-RU" sz="900" b="1" kern="1200" dirty="0" smtClean="0">
              <a:solidFill>
                <a:schemeClr val="bg1"/>
              </a:solidFill>
            </a:rPr>
            <a:t>компетенции </a:t>
          </a:r>
          <a:r>
            <a:rPr lang="ru-RU" sz="900" b="1" kern="1200" dirty="0">
              <a:solidFill>
                <a:schemeClr val="bg1"/>
              </a:solidFill>
            </a:rPr>
            <a:t>в сфере закупок Управления Федерального казначейства по Новосибирской области</a:t>
          </a:r>
        </a:p>
      </dsp:txBody>
      <dsp:txXfrm>
        <a:off x="1919911" y="29453"/>
        <a:ext cx="1894154" cy="946688"/>
      </dsp:txXfrm>
    </dsp:sp>
    <dsp:sp modelId="{F1E96FA1-4DCD-46BE-AD15-AAB9174DD206}">
      <dsp:nvSpPr>
        <dsp:cNvPr id="0" name=""/>
        <dsp:cNvSpPr/>
      </dsp:nvSpPr>
      <dsp:spPr>
        <a:xfrm rot="17028014">
          <a:off x="3738522" y="366506"/>
          <a:ext cx="275773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275773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69515" y="361996"/>
        <a:ext cx="13788" cy="13788"/>
      </dsp:txXfrm>
    </dsp:sp>
    <dsp:sp modelId="{6637693E-112D-4D86-9EF1-C79D723C5A37}">
      <dsp:nvSpPr>
        <dsp:cNvPr id="0" name=""/>
        <dsp:cNvSpPr/>
      </dsp:nvSpPr>
      <dsp:spPr>
        <a:xfrm>
          <a:off x="3909301" y="53909"/>
          <a:ext cx="2986473" cy="362148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bg1"/>
              </a:solidFill>
            </a:rPr>
            <a:t>Направление отчетной </a:t>
          </a:r>
          <a:r>
            <a:rPr lang="ru-RU" sz="900" b="1" kern="1200" dirty="0">
              <a:solidFill>
                <a:schemeClr val="bg1"/>
              </a:solidFill>
            </a:rPr>
            <a:t>информации</a:t>
          </a:r>
        </a:p>
      </dsp:txBody>
      <dsp:txXfrm>
        <a:off x="3919908" y="64516"/>
        <a:ext cx="2965259" cy="340934"/>
      </dsp:txXfrm>
    </dsp:sp>
    <dsp:sp modelId="{1965434F-01D0-4081-A84F-4C90EB379260}">
      <dsp:nvSpPr>
        <dsp:cNvPr id="0" name=""/>
        <dsp:cNvSpPr/>
      </dsp:nvSpPr>
      <dsp:spPr>
        <a:xfrm rot="4515043">
          <a:off x="3747217" y="625348"/>
          <a:ext cx="258385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258385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69950" y="621273"/>
        <a:ext cx="12919" cy="12919"/>
      </dsp:txXfrm>
    </dsp:sp>
    <dsp:sp modelId="{FF5355E8-E383-4D77-BAF7-263A016AB0EC}">
      <dsp:nvSpPr>
        <dsp:cNvPr id="0" name=""/>
        <dsp:cNvSpPr/>
      </dsp:nvSpPr>
      <dsp:spPr>
        <a:xfrm>
          <a:off x="3909301" y="520257"/>
          <a:ext cx="4770122" cy="46482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Направление предложений по развитию функционала и изменению законодательства в сфере закупок</a:t>
          </a:r>
        </a:p>
      </dsp:txBody>
      <dsp:txXfrm>
        <a:off x="3922915" y="533871"/>
        <a:ext cx="4742894" cy="437595"/>
      </dsp:txXfrm>
    </dsp:sp>
    <dsp:sp modelId="{62FDAA63-442E-44F2-A596-2207077C7EC1}">
      <dsp:nvSpPr>
        <dsp:cNvPr id="0" name=""/>
        <dsp:cNvSpPr/>
      </dsp:nvSpPr>
      <dsp:spPr>
        <a:xfrm rot="17091773">
          <a:off x="1453564" y="1901147"/>
          <a:ext cx="698918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698918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1785550" y="1886058"/>
        <a:ext cx="34945" cy="34945"/>
      </dsp:txXfrm>
    </dsp:sp>
    <dsp:sp modelId="{A641E85D-1C4B-49B7-8AF8-D2998020AC7F}">
      <dsp:nvSpPr>
        <dsp:cNvPr id="0" name=""/>
        <dsp:cNvSpPr/>
      </dsp:nvSpPr>
      <dsp:spPr>
        <a:xfrm>
          <a:off x="1892662" y="998812"/>
          <a:ext cx="1953057" cy="1133904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Федеральное казначейство</a:t>
          </a:r>
        </a:p>
      </dsp:txBody>
      <dsp:txXfrm>
        <a:off x="1925873" y="1032023"/>
        <a:ext cx="1886635" cy="1067482"/>
      </dsp:txXfrm>
    </dsp:sp>
    <dsp:sp modelId="{BF5D4028-4DA8-4D51-8274-CE8556088414}">
      <dsp:nvSpPr>
        <dsp:cNvPr id="0" name=""/>
        <dsp:cNvSpPr/>
      </dsp:nvSpPr>
      <dsp:spPr>
        <a:xfrm rot="17388912">
          <a:off x="3733364" y="1403469"/>
          <a:ext cx="339950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339950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94840" y="1397354"/>
        <a:ext cx="16997" cy="16997"/>
      </dsp:txXfrm>
    </dsp:sp>
    <dsp:sp modelId="{41E8EB53-6380-4B4E-97B4-130BC06B1614}">
      <dsp:nvSpPr>
        <dsp:cNvPr id="0" name=""/>
        <dsp:cNvSpPr/>
      </dsp:nvSpPr>
      <dsp:spPr>
        <a:xfrm>
          <a:off x="3960959" y="1132421"/>
          <a:ext cx="4770122" cy="227041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Направление выписок и аналитической информации</a:t>
          </a:r>
        </a:p>
      </dsp:txBody>
      <dsp:txXfrm>
        <a:off x="3967609" y="1139071"/>
        <a:ext cx="4756822" cy="213741"/>
      </dsp:txXfrm>
    </dsp:sp>
    <dsp:sp modelId="{99BD1FAF-A33A-4A3C-B3B1-B33BC07AEC43}">
      <dsp:nvSpPr>
        <dsp:cNvPr id="0" name=""/>
        <dsp:cNvSpPr/>
      </dsp:nvSpPr>
      <dsp:spPr>
        <a:xfrm rot="1759792">
          <a:off x="3836342" y="1599216"/>
          <a:ext cx="146318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146318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905843" y="1597943"/>
        <a:ext cx="7315" cy="7315"/>
      </dsp:txXfrm>
    </dsp:sp>
    <dsp:sp modelId="{BD6DB8D8-7E03-4B2D-A861-E66491A2D44B}">
      <dsp:nvSpPr>
        <dsp:cNvPr id="0" name=""/>
        <dsp:cNvSpPr/>
      </dsp:nvSpPr>
      <dsp:spPr>
        <a:xfrm>
          <a:off x="3973282" y="1530210"/>
          <a:ext cx="2989309" cy="214452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bg1"/>
              </a:solidFill>
            </a:rPr>
            <a:t>Направление </a:t>
          </a:r>
          <a:r>
            <a:rPr lang="ru-RU" sz="900" b="1" kern="1200" dirty="0">
              <a:solidFill>
                <a:schemeClr val="bg1"/>
              </a:solidFill>
            </a:rPr>
            <a:t>отчетной информации</a:t>
          </a:r>
        </a:p>
      </dsp:txBody>
      <dsp:txXfrm>
        <a:off x="3979563" y="1536491"/>
        <a:ext cx="2976747" cy="201890"/>
      </dsp:txXfrm>
    </dsp:sp>
    <dsp:sp modelId="{4F151A5D-79DD-47AE-8310-F42CB8C41911}">
      <dsp:nvSpPr>
        <dsp:cNvPr id="0" name=""/>
        <dsp:cNvSpPr/>
      </dsp:nvSpPr>
      <dsp:spPr>
        <a:xfrm rot="4192606">
          <a:off x="1542477" y="2483555"/>
          <a:ext cx="521093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521093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1789996" y="2472913"/>
        <a:ext cx="26054" cy="26054"/>
      </dsp:txXfrm>
    </dsp:sp>
    <dsp:sp modelId="{B968B6B5-0143-48EE-AC3A-E7E5BA9BC015}">
      <dsp:nvSpPr>
        <dsp:cNvPr id="0" name=""/>
        <dsp:cNvSpPr/>
      </dsp:nvSpPr>
      <dsp:spPr>
        <a:xfrm>
          <a:off x="1892662" y="2150605"/>
          <a:ext cx="1931322" cy="1159953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Заказчики, осуществляющие закупки товаров, работ, услуг для обеспечения государственных и муниципальных нужд</a:t>
          </a:r>
        </a:p>
      </dsp:txBody>
      <dsp:txXfrm>
        <a:off x="1926636" y="2184579"/>
        <a:ext cx="1863374" cy="1092005"/>
      </dsp:txXfrm>
    </dsp:sp>
    <dsp:sp modelId="{8B8CA7AC-D16C-40EE-BE11-10A60F0C2992}">
      <dsp:nvSpPr>
        <dsp:cNvPr id="0" name=""/>
        <dsp:cNvSpPr/>
      </dsp:nvSpPr>
      <dsp:spPr>
        <a:xfrm rot="16755534">
          <a:off x="3506527" y="2354797"/>
          <a:ext cx="756657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756657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65940" y="2338265"/>
        <a:ext cx="37832" cy="37832"/>
      </dsp:txXfrm>
    </dsp:sp>
    <dsp:sp modelId="{8AD83E44-E3BE-4024-A980-C670704A3086}">
      <dsp:nvSpPr>
        <dsp:cNvPr id="0" name=""/>
        <dsp:cNvSpPr/>
      </dsp:nvSpPr>
      <dsp:spPr>
        <a:xfrm>
          <a:off x="3945728" y="1835025"/>
          <a:ext cx="3016864" cy="297512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Ведение перечня субъектов контроля</a:t>
          </a:r>
        </a:p>
      </dsp:txBody>
      <dsp:txXfrm>
        <a:off x="3954442" y="1843739"/>
        <a:ext cx="2999436" cy="280084"/>
      </dsp:txXfrm>
    </dsp:sp>
    <dsp:sp modelId="{6BB956B1-E282-48D7-88D3-99584A7AF3A6}">
      <dsp:nvSpPr>
        <dsp:cNvPr id="0" name=""/>
        <dsp:cNvSpPr/>
      </dsp:nvSpPr>
      <dsp:spPr>
        <a:xfrm rot="17258406">
          <a:off x="3675391" y="2525021"/>
          <a:ext cx="426401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426401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77932" y="2516745"/>
        <a:ext cx="21320" cy="21320"/>
      </dsp:txXfrm>
    </dsp:sp>
    <dsp:sp modelId="{F7D787F8-A11B-4545-BFD5-C50BA5A2CC73}">
      <dsp:nvSpPr>
        <dsp:cNvPr id="0" name=""/>
        <dsp:cNvSpPr/>
      </dsp:nvSpPr>
      <dsp:spPr>
        <a:xfrm>
          <a:off x="3953200" y="2195922"/>
          <a:ext cx="3009391" cy="256614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Рассмотрение и анализ обращений</a:t>
          </a:r>
        </a:p>
      </dsp:txBody>
      <dsp:txXfrm>
        <a:off x="3960716" y="2203438"/>
        <a:ext cx="2994359" cy="241582"/>
      </dsp:txXfrm>
    </dsp:sp>
    <dsp:sp modelId="{E96491D8-3BF7-41FA-8AC3-0C005E4CB695}">
      <dsp:nvSpPr>
        <dsp:cNvPr id="0" name=""/>
        <dsp:cNvSpPr/>
      </dsp:nvSpPr>
      <dsp:spPr>
        <a:xfrm rot="19452077">
          <a:off x="3808640" y="2680689"/>
          <a:ext cx="162436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162436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85798" y="2679013"/>
        <a:ext cx="8121" cy="8121"/>
      </dsp:txXfrm>
    </dsp:sp>
    <dsp:sp modelId="{0985211D-1DFF-4F97-B1B5-158038D8FF2A}">
      <dsp:nvSpPr>
        <dsp:cNvPr id="0" name=""/>
        <dsp:cNvSpPr/>
      </dsp:nvSpPr>
      <dsp:spPr>
        <a:xfrm>
          <a:off x="3955733" y="2491792"/>
          <a:ext cx="3019776" cy="287546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Информирование и консультирование</a:t>
          </a:r>
        </a:p>
      </dsp:txBody>
      <dsp:txXfrm>
        <a:off x="3964155" y="2500214"/>
        <a:ext cx="3002932" cy="270702"/>
      </dsp:txXfrm>
    </dsp:sp>
    <dsp:sp modelId="{02024FED-4C33-42EF-9A80-6DFD74C3A86A}">
      <dsp:nvSpPr>
        <dsp:cNvPr id="0" name=""/>
        <dsp:cNvSpPr/>
      </dsp:nvSpPr>
      <dsp:spPr>
        <a:xfrm rot="3494013">
          <a:off x="3759478" y="2844013"/>
          <a:ext cx="272444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272444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88889" y="2839586"/>
        <a:ext cx="13622" cy="13622"/>
      </dsp:txXfrm>
    </dsp:sp>
    <dsp:sp modelId="{A20240DA-FD80-42A9-9FB0-59AD48BBA1A1}">
      <dsp:nvSpPr>
        <dsp:cNvPr id="0" name=""/>
        <dsp:cNvSpPr/>
      </dsp:nvSpPr>
      <dsp:spPr>
        <a:xfrm>
          <a:off x="3967415" y="2861632"/>
          <a:ext cx="3019807" cy="20116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bg1"/>
              </a:solidFill>
            </a:rPr>
            <a:t>Содействие </a:t>
          </a:r>
          <a:r>
            <a:rPr lang="ru-RU" sz="900" b="1" kern="1200" dirty="0">
              <a:solidFill>
                <a:schemeClr val="bg1"/>
              </a:solidFill>
            </a:rPr>
            <a:t>в решении проблем при работе в ЕИС</a:t>
          </a:r>
        </a:p>
      </dsp:txBody>
      <dsp:txXfrm>
        <a:off x="3973307" y="2867524"/>
        <a:ext cx="3008023" cy="189379"/>
      </dsp:txXfrm>
    </dsp:sp>
    <dsp:sp modelId="{09B59ED2-F1C8-459B-8E0E-09B3FA151A3D}">
      <dsp:nvSpPr>
        <dsp:cNvPr id="0" name=""/>
        <dsp:cNvSpPr/>
      </dsp:nvSpPr>
      <dsp:spPr>
        <a:xfrm rot="5037703">
          <a:off x="960271" y="3075893"/>
          <a:ext cx="1683297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1683297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b="1" kern="1200">
            <a:solidFill>
              <a:schemeClr val="bg1"/>
            </a:solidFill>
          </a:endParaRPr>
        </a:p>
      </dsp:txBody>
      <dsp:txXfrm>
        <a:off x="1759838" y="3036195"/>
        <a:ext cx="84164" cy="84164"/>
      </dsp:txXfrm>
    </dsp:sp>
    <dsp:sp modelId="{C73FB99C-D280-4932-8226-BCFCDC43F7C1}">
      <dsp:nvSpPr>
        <dsp:cNvPr id="0" name=""/>
        <dsp:cNvSpPr/>
      </dsp:nvSpPr>
      <dsp:spPr>
        <a:xfrm>
          <a:off x="1890456" y="3344642"/>
          <a:ext cx="1912929" cy="1141230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Сотрудники Управления, осуществляющие контроль в соответствии с ч.5 ст.99 Федерального закона 44–ФЗ</a:t>
          </a:r>
        </a:p>
      </dsp:txBody>
      <dsp:txXfrm>
        <a:off x="1923881" y="3378067"/>
        <a:ext cx="1846079" cy="1074380"/>
      </dsp:txXfrm>
    </dsp:sp>
    <dsp:sp modelId="{2D8758BB-B801-4E82-9ED6-5ACCB9757B0D}">
      <dsp:nvSpPr>
        <dsp:cNvPr id="0" name=""/>
        <dsp:cNvSpPr/>
      </dsp:nvSpPr>
      <dsp:spPr>
        <a:xfrm rot="16678952">
          <a:off x="3555859" y="3628215"/>
          <a:ext cx="574885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574885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28930" y="3616227"/>
        <a:ext cx="28744" cy="28744"/>
      </dsp:txXfrm>
    </dsp:sp>
    <dsp:sp modelId="{CC19207A-A36B-452C-89CF-58497E949613}">
      <dsp:nvSpPr>
        <dsp:cNvPr id="0" name=""/>
        <dsp:cNvSpPr/>
      </dsp:nvSpPr>
      <dsp:spPr>
        <a:xfrm>
          <a:off x="3883220" y="3203562"/>
          <a:ext cx="4770122" cy="284758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Администрирование (подтверждение/ отмена) полномочий по контролю</a:t>
          </a:r>
        </a:p>
      </dsp:txBody>
      <dsp:txXfrm>
        <a:off x="3891560" y="3211902"/>
        <a:ext cx="4753442" cy="268078"/>
      </dsp:txXfrm>
    </dsp:sp>
    <dsp:sp modelId="{6AE39A9B-10EE-48EC-BEDC-E3590184DF74}">
      <dsp:nvSpPr>
        <dsp:cNvPr id="0" name=""/>
        <dsp:cNvSpPr/>
      </dsp:nvSpPr>
      <dsp:spPr>
        <a:xfrm rot="17332726">
          <a:off x="3719935" y="3796141"/>
          <a:ext cx="246734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246734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37134" y="3792358"/>
        <a:ext cx="12336" cy="12336"/>
      </dsp:txXfrm>
    </dsp:sp>
    <dsp:sp modelId="{0B5C058A-A8AF-4DC3-8025-21583A1673EA}">
      <dsp:nvSpPr>
        <dsp:cNvPr id="0" name=""/>
        <dsp:cNvSpPr/>
      </dsp:nvSpPr>
      <dsp:spPr>
        <a:xfrm>
          <a:off x="3883220" y="3592185"/>
          <a:ext cx="4770122" cy="179219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Консультирование</a:t>
          </a:r>
        </a:p>
      </dsp:txBody>
      <dsp:txXfrm>
        <a:off x="3888469" y="3597434"/>
        <a:ext cx="4759624" cy="168721"/>
      </dsp:txXfrm>
    </dsp:sp>
    <dsp:sp modelId="{0972329A-7399-4877-9F90-8EFD1032E13F}">
      <dsp:nvSpPr>
        <dsp:cNvPr id="0" name=""/>
        <dsp:cNvSpPr/>
      </dsp:nvSpPr>
      <dsp:spPr>
        <a:xfrm rot="2071474">
          <a:off x="3794852" y="3940332"/>
          <a:ext cx="96901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96901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40880" y="3940294"/>
        <a:ext cx="4845" cy="4845"/>
      </dsp:txXfrm>
    </dsp:sp>
    <dsp:sp modelId="{780523FF-0D07-4263-B325-350FD66C2625}">
      <dsp:nvSpPr>
        <dsp:cNvPr id="0" name=""/>
        <dsp:cNvSpPr/>
      </dsp:nvSpPr>
      <dsp:spPr>
        <a:xfrm>
          <a:off x="3883220" y="3849128"/>
          <a:ext cx="4770122" cy="242096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Организация обучения </a:t>
          </a:r>
        </a:p>
      </dsp:txBody>
      <dsp:txXfrm>
        <a:off x="3890311" y="3856219"/>
        <a:ext cx="4755940" cy="227914"/>
      </dsp:txXfrm>
    </dsp:sp>
    <dsp:sp modelId="{7E11D995-EF28-4657-A94F-A6AE57EFF16E}">
      <dsp:nvSpPr>
        <dsp:cNvPr id="0" name=""/>
        <dsp:cNvSpPr/>
      </dsp:nvSpPr>
      <dsp:spPr>
        <a:xfrm rot="4726157">
          <a:off x="3638345" y="4113905"/>
          <a:ext cx="409915" cy="4768"/>
        </a:xfrm>
        <a:custGeom>
          <a:avLst/>
          <a:gdLst/>
          <a:ahLst/>
          <a:cxnLst/>
          <a:rect l="0" t="0" r="0" b="0"/>
          <a:pathLst>
            <a:path>
              <a:moveTo>
                <a:pt x="0" y="2384"/>
              </a:moveTo>
              <a:lnTo>
                <a:pt x="409915" y="2384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bg1"/>
            </a:solidFill>
          </a:endParaRPr>
        </a:p>
      </dsp:txBody>
      <dsp:txXfrm>
        <a:off x="3833054" y="4106042"/>
        <a:ext cx="20495" cy="20495"/>
      </dsp:txXfrm>
    </dsp:sp>
    <dsp:sp modelId="{FF7E7403-805D-4798-BBD0-DDEE0319F929}">
      <dsp:nvSpPr>
        <dsp:cNvPr id="0" name=""/>
        <dsp:cNvSpPr/>
      </dsp:nvSpPr>
      <dsp:spPr>
        <a:xfrm>
          <a:off x="3883220" y="4165226"/>
          <a:ext cx="4770122" cy="30419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bg1"/>
              </a:solidFill>
            </a:rPr>
            <a:t>Осуществление выборочного контроля </a:t>
          </a:r>
        </a:p>
      </dsp:txBody>
      <dsp:txXfrm>
        <a:off x="3892130" y="4174136"/>
        <a:ext cx="4752302" cy="286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36EE1-BCF6-40EB-ABBE-D62DD38A48C6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102ED-AC71-4352-BB56-0DF90D850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19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34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0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58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78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14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28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45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16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4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E8F54-DB4F-481F-830B-6F0F7DE12323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575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image" Target="../media/image2.png"/><Relationship Id="rId7" Type="http://schemas.openxmlformats.org/officeDocument/2006/relationships/chart" Target="../charts/chart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3.png"/><Relationship Id="rId9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3939902"/>
            <a:ext cx="5904107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2"/>
                </a:solidFill>
                <a:latin typeface="Georgia" pitchFamily="18" charset="0"/>
              </a:rPr>
              <a:t>Заместитель руководителя </a:t>
            </a:r>
            <a:endParaRPr lang="ru-RU" sz="1400" dirty="0" smtClean="0">
              <a:solidFill>
                <a:schemeClr val="tx2"/>
              </a:solidFill>
              <a:latin typeface="Georgia" pitchFamily="18" charset="0"/>
            </a:endParaRPr>
          </a:p>
          <a:p>
            <a:pPr algn="r">
              <a:spcBef>
                <a:spcPct val="50000"/>
              </a:spcBef>
              <a:defRPr/>
            </a:pPr>
            <a:r>
              <a:rPr lang="ru-RU" sz="1400" dirty="0" smtClean="0">
                <a:solidFill>
                  <a:schemeClr val="tx2"/>
                </a:solidFill>
                <a:latin typeface="Georgia" pitchFamily="18" charset="0"/>
              </a:rPr>
              <a:t>УФК </a:t>
            </a:r>
            <a:r>
              <a:rPr lang="ru-RU" sz="1400" dirty="0">
                <a:solidFill>
                  <a:schemeClr val="tx2"/>
                </a:solidFill>
                <a:latin typeface="Georgia" pitchFamily="18" charset="0"/>
              </a:rPr>
              <a:t>по Алтайскому краю</a:t>
            </a:r>
          </a:p>
          <a:p>
            <a:pPr algn="r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2"/>
                </a:solidFill>
                <a:latin typeface="Georgia" pitchFamily="18" charset="0"/>
              </a:rPr>
              <a:t>Н.П. </a:t>
            </a:r>
            <a:r>
              <a:rPr lang="ru-RU" sz="1400" dirty="0" smtClean="0">
                <a:solidFill>
                  <a:schemeClr val="tx2"/>
                </a:solidFill>
                <a:latin typeface="Georgia" pitchFamily="18" charset="0"/>
              </a:rPr>
              <a:t>Барковская</a:t>
            </a:r>
            <a:endParaRPr lang="ru-RU" sz="1400" dirty="0">
              <a:solidFill>
                <a:schemeClr val="tx2"/>
              </a:solidFill>
              <a:latin typeface="Georgia" pitchFamily="18" charset="0"/>
            </a:endParaRPr>
          </a:p>
        </p:txBody>
      </p:sp>
      <p:pic>
        <p:nvPicPr>
          <p:cNvPr id="10" name="Picture 5" descr="C:\Documents and Settings\BelyaevTG\Рабочий стол\Работа\СЛАЙДЫ НА КОЛЛЕГИЮ 2016\unnam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7669">
            <a:off x="608798" y="3054932"/>
            <a:ext cx="1992031" cy="1948266"/>
          </a:xfrm>
          <a:prstGeom prst="rect">
            <a:avLst/>
          </a:prstGeom>
          <a:noFill/>
          <a:effectLst>
            <a:outerShdw blurRad="50800" dist="38100" dir="18900000" sx="105000" sy="105000" algn="bl" rotWithShape="0">
              <a:prstClr val="black">
                <a:alpha val="40000"/>
              </a:prstClr>
            </a:outerShdw>
          </a:effectLst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43132" y="771550"/>
            <a:ext cx="8640960" cy="25202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Georgia" pitchFamily="18" charset="0"/>
              </a:rPr>
              <a:t>Об итогах деятельности </a:t>
            </a:r>
          </a:p>
          <a:p>
            <a:pPr algn="ctr"/>
            <a:r>
              <a:rPr lang="ru-RU" sz="2800" b="1" dirty="0">
                <a:solidFill>
                  <a:schemeClr val="tx2"/>
                </a:solidFill>
                <a:latin typeface="Georgia" pitchFamily="18" charset="0"/>
              </a:rPr>
              <a:t>УФК по Алтайскому краю за 2017 </a:t>
            </a:r>
            <a:r>
              <a:rPr lang="ru-RU" sz="2800" b="1" dirty="0" smtClean="0">
                <a:solidFill>
                  <a:schemeClr val="tx2"/>
                </a:solidFill>
                <a:latin typeface="Georgia" pitchFamily="18" charset="0"/>
              </a:rPr>
              <a:t>год по </a:t>
            </a:r>
            <a:r>
              <a:rPr lang="ru-RU" sz="2800" b="1" dirty="0">
                <a:solidFill>
                  <a:schemeClr val="tx2"/>
                </a:solidFill>
                <a:latin typeface="Georgia" pitchFamily="18" charset="0"/>
              </a:rPr>
              <a:t>вопросам </a:t>
            </a:r>
            <a:r>
              <a:rPr lang="ru-RU" sz="2800" b="1" dirty="0" smtClean="0">
                <a:solidFill>
                  <a:schemeClr val="tx2"/>
                </a:solidFill>
                <a:latin typeface="Georgia" pitchFamily="18" charset="0"/>
              </a:rPr>
              <a:t>кадровой работы и функционирования контрактной системы, основные задачи и цели 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Georgia" pitchFamily="18" charset="0"/>
              </a:rPr>
              <a:t>на </a:t>
            </a:r>
            <a:r>
              <a:rPr lang="ru-RU" sz="2800" b="1" dirty="0">
                <a:solidFill>
                  <a:schemeClr val="tx2"/>
                </a:solidFill>
                <a:latin typeface="Georgia" pitchFamily="18" charset="0"/>
              </a:rPr>
              <a:t>2018 </a:t>
            </a:r>
            <a:r>
              <a:rPr lang="ru-RU" sz="2800" b="1" dirty="0" smtClean="0">
                <a:solidFill>
                  <a:schemeClr val="tx2"/>
                </a:solidFill>
                <a:latin typeface="Georgia" pitchFamily="18" charset="0"/>
              </a:rPr>
              <a:t>год</a:t>
            </a:r>
            <a:endParaRPr lang="ru-RU" sz="2800" b="1" dirty="0">
              <a:solidFill>
                <a:schemeClr val="tx2"/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1" name="Picture 3" descr="C:\Documents and Settings\BelyaevTG\Рабочий стол\Работа\СЛАЙДЫ НА КОЛЛЕГИЮ 2016\44fz_cov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1884">
            <a:off x="1832512" y="2842492"/>
            <a:ext cx="1411595" cy="2060309"/>
          </a:xfrm>
          <a:prstGeom prst="rect">
            <a:avLst/>
          </a:prstGeom>
          <a:noFill/>
          <a:effectLst>
            <a:outerShdw blurRad="203200" dist="38100" dir="18900000" sx="105000" sy="105000" algn="bl" rotWithShape="0">
              <a:prstClr val="black">
                <a:alpha val="3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88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35196"/>
            <a:ext cx="4392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Основные задачи кадровой политики в 2017 году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0034" y="1000114"/>
            <a:ext cx="8140142" cy="50006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Основные задачи </a:t>
            </a:r>
            <a:r>
              <a:rPr lang="ru-RU" sz="1600" dirty="0" smtClean="0">
                <a:solidFill>
                  <a:schemeClr val="bg1"/>
                </a:solidFill>
              </a:rPr>
              <a:t>кадровой политики в 2017 году</a:t>
            </a:r>
            <a:endParaRPr lang="ru-RU" sz="1600" b="1" dirty="0" smtClean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00034" y="1714494"/>
            <a:ext cx="2343774" cy="27601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Обеспечение реализации полномочий Управления в области федеральной государственной гражданской службы, трудовых отношений, кадровой политики и наградной деятельности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397656" y="1714494"/>
            <a:ext cx="2344897" cy="27601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П</a:t>
            </a:r>
            <a:r>
              <a:rPr lang="ru-RU" sz="1200" b="1" dirty="0" smtClean="0">
                <a:solidFill>
                  <a:schemeClr val="bg1"/>
                </a:solidFill>
              </a:rPr>
              <a:t>рофилактика </a:t>
            </a:r>
            <a:r>
              <a:rPr lang="ru-RU" sz="1200" b="1" dirty="0">
                <a:solidFill>
                  <a:schemeClr val="bg1"/>
                </a:solidFill>
              </a:rPr>
              <a:t>коррупционных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</a:rPr>
              <a:t>и иных правонарушений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228184" y="1714494"/>
            <a:ext cx="2415010" cy="27601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1200" b="1" dirty="0" smtClean="0"/>
              <a:t>Обеспечение деятельности по соблюдению федеральными государственными гражданскими служащими Управления запретов, ограничений, обязательств и правил служебного поведения</a:t>
            </a:r>
            <a:endParaRPr lang="ru-R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35196"/>
            <a:ext cx="3960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Уровень образования государственных гражданских служащих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60816180"/>
              </p:ext>
            </p:extLst>
          </p:nvPr>
        </p:nvGraphicFramePr>
        <p:xfrm>
          <a:off x="285720" y="785800"/>
          <a:ext cx="8429684" cy="3874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6195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35196"/>
            <a:ext cx="4392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Причины </a:t>
            </a:r>
            <a:r>
              <a:rPr lang="ru-RU" sz="1200" b="1" dirty="0" smtClean="0">
                <a:solidFill>
                  <a:schemeClr val="tx2"/>
                </a:solidFill>
                <a:latin typeface="Georgia" pitchFamily="18" charset="0"/>
              </a:rPr>
              <a:t>увольнений</a:t>
            </a:r>
            <a:endParaRPr lang="ru-RU" sz="12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553815186"/>
              </p:ext>
            </p:extLst>
          </p:nvPr>
        </p:nvGraphicFramePr>
        <p:xfrm>
          <a:off x="142843" y="1285866"/>
          <a:ext cx="8893653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3275856" y="785800"/>
            <a:ext cx="3429024" cy="50006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Причины увольнений, чел.</a:t>
            </a:r>
            <a:endParaRPr lang="ru-RU" sz="11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35196"/>
            <a:ext cx="4392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Georgia" pitchFamily="18" charset="0"/>
              </a:rPr>
              <a:t>Надбавки за выслугу лет</a:t>
            </a:r>
            <a:endParaRPr lang="ru-RU" sz="1200" b="1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07904" y="785800"/>
            <a:ext cx="2286016" cy="50006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Надбавки за выслугу лет, %.</a:t>
            </a:r>
            <a:endParaRPr lang="ru-RU" sz="11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663468807"/>
              </p:ext>
            </p:extLst>
          </p:nvPr>
        </p:nvGraphicFramePr>
        <p:xfrm>
          <a:off x="503548" y="1571618"/>
          <a:ext cx="8172908" cy="3376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2620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214812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Награды в 2017 году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6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00034" y="714362"/>
            <a:ext cx="8211580" cy="57150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 2017 году награды получили:</a:t>
            </a:r>
            <a:endParaRPr lang="ru-RU" sz="1400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14348" y="1357304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39 гражданских служащих и 1 коллектив – Почетной грамотой и Благодарностью Федерального казначейства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14348" y="1928808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55 гражданских служащих - памятной ведомственной медалью «25 лет Казначейству России»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14348" y="2500312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Благодарностью Управления награждены 16 коллективов Отделов (№№ 1, 9, 10, 14, 17, 25, 32, 36, 37, 38, 43, 44, 51, 54, 58, 63) и 35 гражданских служащих Управления и 3 сотрудника Филиала - 27 отряд ФКУ «ГУ «Ведомственная охрана Министерства финансов Российской Федерации»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4348" y="3071816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24 гражданских служащих Управления занесены на Доску почета Управления и 9 ветеранов внесены в Книгу почета Управления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14348" y="3643320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13 гражданских служащих - краевыми наградами и медалями за заслуги, связанные с развитием Алтайского края, достижениями в области финансово-бюджетных отношений за многолетний добросовестный труд и высокий профессионализм и в связи с празднованием 80-летия Алтайского края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14348" y="4214824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23 гражданских служащих и 1 коллектив - наградами глав районов, администраций районов и городов Алтайского края за многолетний добросовестный труд, личный вклад в развитие казначейской системы на территории муниципального образования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pic>
        <p:nvPicPr>
          <p:cNvPr id="44" name="Picture 2" descr="C:\Users\User\Desktop\medal_PNG1453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857238"/>
            <a:ext cx="450276" cy="64294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089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7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35196"/>
            <a:ext cx="4392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Организационно-штатные мероприятия</a:t>
            </a:r>
          </a:p>
        </p:txBody>
      </p:sp>
      <p:sp>
        <p:nvSpPr>
          <p:cNvPr id="9" name="Блок-схема: узел 8"/>
          <p:cNvSpPr/>
          <p:nvPr/>
        </p:nvSpPr>
        <p:spPr>
          <a:xfrm>
            <a:off x="285720" y="928676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29</a:t>
            </a:r>
            <a:endParaRPr lang="ru-RU" b="1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1357290" y="928676"/>
            <a:ext cx="1214446" cy="1143008"/>
          </a:xfrm>
          <a:prstGeom prst="flowChartConnector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51</a:t>
            </a:r>
            <a:endParaRPr lang="ru-RU" b="1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1285852" y="121442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285852" y="157161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3214678" y="928676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11</a:t>
            </a:r>
            <a:endParaRPr lang="ru-RU" b="1" dirty="0"/>
          </a:p>
        </p:txBody>
      </p:sp>
      <p:sp>
        <p:nvSpPr>
          <p:cNvPr id="14" name="Блок-схема: узел 13"/>
          <p:cNvSpPr/>
          <p:nvPr/>
        </p:nvSpPr>
        <p:spPr>
          <a:xfrm>
            <a:off x="4286248" y="928676"/>
            <a:ext cx="1214446" cy="1143008"/>
          </a:xfrm>
          <a:prstGeom prst="flowChartConnector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57</a:t>
            </a:r>
            <a:endParaRPr lang="ru-RU" b="1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4214810" y="121442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214810" y="157161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6215074" y="928676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24</a:t>
            </a:r>
            <a:endParaRPr lang="ru-RU" b="1" dirty="0"/>
          </a:p>
        </p:txBody>
      </p:sp>
      <p:sp>
        <p:nvSpPr>
          <p:cNvPr id="18" name="Блок-схема: узел 17"/>
          <p:cNvSpPr/>
          <p:nvPr/>
        </p:nvSpPr>
        <p:spPr>
          <a:xfrm>
            <a:off x="7286644" y="928676"/>
            <a:ext cx="1214446" cy="1143008"/>
          </a:xfrm>
          <a:prstGeom prst="flowChartConnector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63</a:t>
            </a:r>
            <a:endParaRPr lang="ru-RU" b="1" dirty="0"/>
          </a:p>
        </p:txBody>
      </p:sp>
      <p:sp>
        <p:nvSpPr>
          <p:cNvPr id="24" name="Стрелка вправо 23"/>
          <p:cNvSpPr/>
          <p:nvPr/>
        </p:nvSpPr>
        <p:spPr>
          <a:xfrm>
            <a:off x="7215206" y="121442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7215206" y="157161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/>
          <p:cNvSpPr/>
          <p:nvPr/>
        </p:nvSpPr>
        <p:spPr>
          <a:xfrm>
            <a:off x="3214678" y="2285998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56</a:t>
            </a:r>
            <a:endParaRPr lang="ru-RU" b="1" dirty="0"/>
          </a:p>
        </p:txBody>
      </p:sp>
      <p:sp>
        <p:nvSpPr>
          <p:cNvPr id="27" name="Блок-схема: узел 26"/>
          <p:cNvSpPr/>
          <p:nvPr/>
        </p:nvSpPr>
        <p:spPr>
          <a:xfrm>
            <a:off x="4286248" y="2285998"/>
            <a:ext cx="1214446" cy="1143008"/>
          </a:xfrm>
          <a:prstGeom prst="flowChartConnector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33</a:t>
            </a:r>
            <a:endParaRPr lang="ru-RU" b="1" dirty="0"/>
          </a:p>
        </p:txBody>
      </p:sp>
      <p:sp>
        <p:nvSpPr>
          <p:cNvPr id="28" name="Стрелка вправо 27"/>
          <p:cNvSpPr/>
          <p:nvPr/>
        </p:nvSpPr>
        <p:spPr>
          <a:xfrm>
            <a:off x="4214810" y="264318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4214810" y="3000378"/>
            <a:ext cx="413098" cy="18508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/>
          <p:nvPr/>
        </p:nvSpPr>
        <p:spPr>
          <a:xfrm>
            <a:off x="928662" y="2285998"/>
            <a:ext cx="1214446" cy="1143008"/>
          </a:xfrm>
          <a:prstGeom prst="flowChartConnector">
            <a:avLst/>
          </a:prstGeom>
          <a:solidFill>
            <a:srgbClr val="746E9E"/>
          </a:solidFill>
          <a:ln>
            <a:noFill/>
          </a:ln>
          <a:effectLst>
            <a:glow rad="3429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17</a:t>
            </a:r>
            <a:endParaRPr lang="ru-RU" b="1" dirty="0"/>
          </a:p>
        </p:txBody>
      </p:sp>
      <p:sp>
        <p:nvSpPr>
          <p:cNvPr id="31" name="Блок-схема: узел 30"/>
          <p:cNvSpPr/>
          <p:nvPr/>
        </p:nvSpPr>
        <p:spPr>
          <a:xfrm>
            <a:off x="6929454" y="2285998"/>
            <a:ext cx="1214446" cy="1143008"/>
          </a:xfrm>
          <a:prstGeom prst="flowChartConnector">
            <a:avLst/>
          </a:prstGeom>
          <a:solidFill>
            <a:srgbClr val="746E9E"/>
          </a:solidFill>
          <a:ln>
            <a:noFill/>
          </a:ln>
          <a:effectLst>
            <a:glow rad="4318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55</a:t>
            </a:r>
            <a:endParaRPr lang="ru-RU" b="1" dirty="0"/>
          </a:p>
        </p:txBody>
      </p:sp>
      <p:sp>
        <p:nvSpPr>
          <p:cNvPr id="34" name="Блок-схема: узел 33"/>
          <p:cNvSpPr/>
          <p:nvPr/>
        </p:nvSpPr>
        <p:spPr>
          <a:xfrm>
            <a:off x="357158" y="3750684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11</a:t>
            </a:r>
            <a:endParaRPr lang="ru-RU" b="1" dirty="0"/>
          </a:p>
        </p:txBody>
      </p:sp>
      <p:sp>
        <p:nvSpPr>
          <p:cNvPr id="35" name="Блок-схема: узел 34"/>
          <p:cNvSpPr/>
          <p:nvPr/>
        </p:nvSpPr>
        <p:spPr>
          <a:xfrm>
            <a:off x="1733835" y="3777354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17</a:t>
            </a:r>
            <a:endParaRPr lang="ru-RU" b="1" dirty="0"/>
          </a:p>
        </p:txBody>
      </p:sp>
      <p:sp>
        <p:nvSpPr>
          <p:cNvPr id="36" name="Блок-схема: узел 35"/>
          <p:cNvSpPr/>
          <p:nvPr/>
        </p:nvSpPr>
        <p:spPr>
          <a:xfrm>
            <a:off x="3138447" y="3777354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24</a:t>
            </a:r>
            <a:endParaRPr lang="ru-RU" b="1" dirty="0"/>
          </a:p>
        </p:txBody>
      </p:sp>
      <p:sp>
        <p:nvSpPr>
          <p:cNvPr id="37" name="Блок-схема: узел 36"/>
          <p:cNvSpPr/>
          <p:nvPr/>
        </p:nvSpPr>
        <p:spPr>
          <a:xfrm>
            <a:off x="6000760" y="3775810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55</a:t>
            </a:r>
            <a:endParaRPr lang="ru-RU" b="1" dirty="0"/>
          </a:p>
        </p:txBody>
      </p:sp>
      <p:sp>
        <p:nvSpPr>
          <p:cNvPr id="38" name="Блок-схема: узел 37"/>
          <p:cNvSpPr/>
          <p:nvPr/>
        </p:nvSpPr>
        <p:spPr>
          <a:xfrm>
            <a:off x="7393801" y="3750684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56</a:t>
            </a:r>
            <a:endParaRPr lang="ru-RU" b="1" dirty="0"/>
          </a:p>
        </p:txBody>
      </p:sp>
      <p:pic>
        <p:nvPicPr>
          <p:cNvPr id="39" name="Picture 3" descr="D:\1485476036-artboard-1_785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4322188"/>
            <a:ext cx="534951" cy="534951"/>
          </a:xfrm>
          <a:prstGeom prst="rect">
            <a:avLst/>
          </a:prstGeom>
          <a:noFill/>
        </p:spPr>
      </p:pic>
      <p:pic>
        <p:nvPicPr>
          <p:cNvPr id="40" name="Picture 3" descr="D:\1485476036-artboard-1_785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48215" y="4312259"/>
            <a:ext cx="534951" cy="534951"/>
          </a:xfrm>
          <a:prstGeom prst="rect">
            <a:avLst/>
          </a:prstGeom>
          <a:noFill/>
        </p:spPr>
      </p:pic>
      <p:pic>
        <p:nvPicPr>
          <p:cNvPr id="41" name="Picture 3" descr="D:\1485476036-artboard-1_785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2827" y="4347314"/>
            <a:ext cx="534951" cy="534951"/>
          </a:xfrm>
          <a:prstGeom prst="rect">
            <a:avLst/>
          </a:prstGeom>
          <a:noFill/>
        </p:spPr>
      </p:pic>
      <p:pic>
        <p:nvPicPr>
          <p:cNvPr id="42" name="Picture 3" descr="D:\1485476036-artboard-1_785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9999" y="4347314"/>
            <a:ext cx="534951" cy="534951"/>
          </a:xfrm>
          <a:prstGeom prst="rect">
            <a:avLst/>
          </a:prstGeom>
          <a:noFill/>
        </p:spPr>
      </p:pic>
      <p:pic>
        <p:nvPicPr>
          <p:cNvPr id="43" name="Picture 3" descr="D:\1485476036-artboard-1_785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8181" y="4358741"/>
            <a:ext cx="534951" cy="534951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1000100" y="714362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2"/>
                </a:solidFill>
              </a:rPr>
              <a:t>Объединение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29058" y="2071684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2"/>
                </a:solidFill>
              </a:rPr>
              <a:t>Объединение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43768" y="2071684"/>
            <a:ext cx="92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tx2"/>
                </a:solidFill>
              </a:rPr>
              <a:t>Ликвидация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857488" y="3496768"/>
            <a:ext cx="33575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tx2"/>
                </a:solidFill>
              </a:rPr>
              <a:t>Вывод из организационно-штатной структуры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42976" y="2071684"/>
            <a:ext cx="92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tx2"/>
                </a:solidFill>
              </a:rPr>
              <a:t>Ликвидация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29058" y="714362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2"/>
                </a:solidFill>
              </a:rPr>
              <a:t>Объединение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58016" y="714362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2"/>
                </a:solidFill>
              </a:rPr>
              <a:t>Объединение</a:t>
            </a:r>
            <a:endParaRPr lang="ru-RU" sz="1050" dirty="0">
              <a:solidFill>
                <a:schemeClr val="tx2"/>
              </a:solidFill>
            </a:endParaRPr>
          </a:p>
        </p:txBody>
      </p:sp>
      <p:sp>
        <p:nvSpPr>
          <p:cNvPr id="49" name="Блок-схема: узел 48"/>
          <p:cNvSpPr/>
          <p:nvPr/>
        </p:nvSpPr>
        <p:spPr>
          <a:xfrm>
            <a:off x="4542959" y="3754456"/>
            <a:ext cx="1214446" cy="1143008"/>
          </a:xfrm>
          <a:prstGeom prst="flowChartConnector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HeroicExtreme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Отдел</a:t>
            </a:r>
          </a:p>
          <a:p>
            <a:pPr algn="ctr"/>
            <a:r>
              <a:rPr lang="ru-RU" b="1" dirty="0" smtClean="0"/>
              <a:t>29</a:t>
            </a:r>
            <a:endParaRPr lang="ru-RU" b="1" dirty="0"/>
          </a:p>
        </p:txBody>
      </p:sp>
      <p:pic>
        <p:nvPicPr>
          <p:cNvPr id="50" name="Picture 3" descr="D:\1485476036-artboard-1_785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3023" y="4347313"/>
            <a:ext cx="534951" cy="534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02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8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35196"/>
            <a:ext cx="4392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Упразднение подразделений и создание новых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63608" y="843557"/>
            <a:ext cx="3567910" cy="69648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Административный отдел</a:t>
            </a:r>
            <a:endParaRPr lang="ru-RU" sz="1200" b="1" dirty="0" smtClean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63608" y="1668749"/>
            <a:ext cx="3567910" cy="69648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Отдел финансового обеспечения</a:t>
            </a:r>
            <a:endParaRPr lang="ru-RU" sz="1200" b="1" dirty="0" smtClean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63608" y="2499741"/>
            <a:ext cx="3567910" cy="69648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Отдел кадров</a:t>
            </a:r>
            <a:endParaRPr lang="ru-RU" sz="1200" b="1" dirty="0" smtClean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63608" y="3363837"/>
            <a:ext cx="3567910" cy="69648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Отдел государственных </a:t>
            </a:r>
            <a:r>
              <a:rPr lang="ru-RU" sz="1200" b="1" dirty="0" smtClean="0"/>
              <a:t>закупок </a:t>
            </a:r>
          </a:p>
          <a:p>
            <a:pPr algn="ctr"/>
            <a:r>
              <a:rPr lang="ru-RU" sz="1200" b="1" dirty="0" smtClean="0"/>
              <a:t>(контрактная служба)</a:t>
            </a:r>
            <a:endParaRPr lang="ru-RU" sz="1200" b="1" dirty="0" smtClean="0">
              <a:solidFill>
                <a:schemeClr val="bg1"/>
              </a:solidFill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4258856" y="975773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>
            <a:off x="4258856" y="1800965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4248376" y="2631957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4258856" y="3496053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860032" y="843556"/>
            <a:ext cx="3567910" cy="69648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</a:rPr>
              <a:t>Административно-финансовый отдел</a:t>
            </a:r>
            <a:endParaRPr lang="ru-RU" sz="1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60032" y="1668748"/>
            <a:ext cx="3567910" cy="69648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</a:rPr>
              <a:t>Отдел централизованной бухгалтерии</a:t>
            </a:r>
            <a:endParaRPr lang="ru-RU" sz="1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860032" y="2499740"/>
            <a:ext cx="3567910" cy="69648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</a:rPr>
              <a:t>Отдел государственной гражданской службы и кадров</a:t>
            </a:r>
            <a:endParaRPr lang="ru-RU" sz="1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860032" y="3363836"/>
            <a:ext cx="3567910" cy="69648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</a:rPr>
              <a:t>Отдел функционирования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контрактной системы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726929" y="4371950"/>
            <a:ext cx="3567910" cy="6599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</a:rPr>
              <a:t>Отдел казначейского сопровождения</a:t>
            </a:r>
            <a:endParaRPr lang="ru-RU" sz="12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2732" y="415592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</a:rPr>
              <a:t>Новое структурное подразделение</a:t>
            </a:r>
            <a:endParaRPr lang="ru-RU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214812" cy="46164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Сведения о доходах, расходах, об имуществе </a:t>
            </a:r>
            <a:br>
              <a:rPr lang="ru-RU" sz="1200" b="1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1200" b="1" dirty="0">
                <a:solidFill>
                  <a:schemeClr val="tx2"/>
                </a:solidFill>
                <a:latin typeface="Georgia" pitchFamily="18" charset="0"/>
              </a:rPr>
              <a:t>и обязательствах имущественного характера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9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34" y="714362"/>
            <a:ext cx="8211580" cy="57150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Принято и обработано </a:t>
            </a:r>
            <a:r>
              <a:rPr lang="ru-RU" b="1" dirty="0" smtClean="0"/>
              <a:t>1900</a:t>
            </a:r>
            <a:r>
              <a:rPr lang="ru-RU" sz="1400" dirty="0" smtClean="0"/>
              <a:t> справок от </a:t>
            </a:r>
            <a:r>
              <a:rPr lang="ru-RU" b="1" dirty="0" smtClean="0"/>
              <a:t>860</a:t>
            </a:r>
            <a:r>
              <a:rPr lang="ru-RU" sz="1400" dirty="0" smtClean="0"/>
              <a:t> государственных гражданских служащих</a:t>
            </a:r>
            <a:endParaRPr lang="ru-RU" sz="1400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563127033"/>
              </p:ext>
            </p:extLst>
          </p:nvPr>
        </p:nvGraphicFramePr>
        <p:xfrm>
          <a:off x="500034" y="1419622"/>
          <a:ext cx="8104414" cy="3175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567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51470"/>
            <a:ext cx="4214812" cy="46164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Функции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, выполняемые в рамках поддержания функционирования контрактной системы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928994" y="4920362"/>
            <a:ext cx="215006" cy="37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10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646424525"/>
              </p:ext>
            </p:extLst>
          </p:nvPr>
        </p:nvGraphicFramePr>
        <p:xfrm>
          <a:off x="179512" y="530774"/>
          <a:ext cx="8749482" cy="450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567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08678"/>
            <a:ext cx="4214812" cy="46164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Информация о заказчиках, в отношении которых Управление осуществляет контроль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92480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11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425689894"/>
              </p:ext>
            </p:extLst>
          </p:nvPr>
        </p:nvGraphicFramePr>
        <p:xfrm>
          <a:off x="377592" y="856309"/>
          <a:ext cx="8533458" cy="417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567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08678"/>
            <a:ext cx="4214812" cy="46164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Информация о документах, поступивших в Управление в 2017 году на контроль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748464" y="4920362"/>
            <a:ext cx="395536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12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510975203"/>
              </p:ext>
            </p:extLst>
          </p:nvPr>
        </p:nvGraphicFramePr>
        <p:xfrm>
          <a:off x="395536" y="699542"/>
          <a:ext cx="8424936" cy="4220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567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214812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Результаты контроля документов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0472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13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06980511"/>
              </p:ext>
            </p:extLst>
          </p:nvPr>
        </p:nvGraphicFramePr>
        <p:xfrm>
          <a:off x="395536" y="650036"/>
          <a:ext cx="8352928" cy="4153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567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214812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Обращения по техническим проблемам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0472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14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550984426"/>
              </p:ext>
            </p:extLst>
          </p:nvPr>
        </p:nvGraphicFramePr>
        <p:xfrm>
          <a:off x="395536" y="699542"/>
          <a:ext cx="835292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3736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77321"/>
            <a:ext cx="4214812" cy="600146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Количество оперативные мониторинговых отчетов, сводных информаций и писем, 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направленных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в Федеральное казначейство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0472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15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108281672"/>
              </p:ext>
            </p:extLst>
          </p:nvPr>
        </p:nvGraphicFramePr>
        <p:xfrm>
          <a:off x="395536" y="862330"/>
          <a:ext cx="8352928" cy="4058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3736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214812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Реализованные предложения Управления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0472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16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4348" y="915566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/>
              <a:t>предложение по исключению имеющейся возможности у заказчика корректировки итоговых сумм по каждой позиции во вкладке «Объект закупки» в информации о контракте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1563638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/>
              <a:t>предложение по установлению возможности у заказчика в личном кабинете корректировки в плане–графике сумм планируемых платежей без изменения НМЦК, обеспечения заявки и исполнения контракта по размещенной закупке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4348" y="2211710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/>
              <a:t>предложение по исключению имеющейся возможности у заказчика корректировки ИКЗ в размещенных в ЕИС позициях плана закупок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4348" y="2859782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/>
              <a:t>предложение по установлению обязанности у заказчика указывать ИКЗ по закупке в личном кабинете при формировании информации о контракте для размещения в реестре контрактов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3507854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/>
              <a:t>предложение по автоматической установке признака «Объектом закупки является лекарственный препарат» в соответствии с указанным заказчиком ОКПД2 в личном кабинете при формировании информации о контракте для размещения в реестре контрактов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4348" y="4155926"/>
            <a:ext cx="7787826" cy="5143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/>
              <a:t>предложение по доработке личного кабинета органа, уполномоченного на осуществление контроля в соответствии с ч. 5 с. 99 Федерального закона 44–ФЗ, в части по установления обязанности у заказчика связывать ОППИ с извещением об осуществлении закупки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7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214812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Анкетирование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0472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17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541890874"/>
              </p:ext>
            </p:extLst>
          </p:nvPr>
        </p:nvGraphicFramePr>
        <p:xfrm>
          <a:off x="208785" y="915566"/>
          <a:ext cx="2952328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070500079"/>
              </p:ext>
            </p:extLst>
          </p:nvPr>
        </p:nvGraphicFramePr>
        <p:xfrm>
          <a:off x="208785" y="2956568"/>
          <a:ext cx="2952327" cy="191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431283205"/>
              </p:ext>
            </p:extLst>
          </p:nvPr>
        </p:nvGraphicFramePr>
        <p:xfrm>
          <a:off x="3233122" y="2931790"/>
          <a:ext cx="2592287" cy="195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003437609"/>
              </p:ext>
            </p:extLst>
          </p:nvPr>
        </p:nvGraphicFramePr>
        <p:xfrm>
          <a:off x="5897417" y="915566"/>
          <a:ext cx="3024337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370010618"/>
              </p:ext>
            </p:extLst>
          </p:nvPr>
        </p:nvGraphicFramePr>
        <p:xfrm>
          <a:off x="5897416" y="2931790"/>
          <a:ext cx="3024337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Овал 1"/>
          <p:cNvSpPr/>
          <p:nvPr/>
        </p:nvSpPr>
        <p:spPr>
          <a:xfrm>
            <a:off x="3593161" y="915566"/>
            <a:ext cx="1925042" cy="1872208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Результаты анкетирования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91777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214812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Рейтинг отделов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0472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18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94392"/>
              </p:ext>
            </p:extLst>
          </p:nvPr>
        </p:nvGraphicFramePr>
        <p:xfrm>
          <a:off x="179511" y="766939"/>
          <a:ext cx="3816426" cy="4199686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8133"/>
                <a:gridCol w="1564565"/>
                <a:gridCol w="449435"/>
                <a:gridCol w="1464293"/>
              </a:tblGrid>
              <a:tr h="40768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Отсутствуют нарушения и несоответствия при осуществлении контроля по ч.5 ст.99 Федерального закона 44-ФЗ, 2017 год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Территориальный отдел Управления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Баллы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Примечания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 anchor="ctr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 (с. Алтайское)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2. 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marR="1041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53 (г. Алейск)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3. 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18 (с. Кулунда)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4. 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2 (с. Баево)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5. 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10 (с. Залесово)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6. 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12 (с. Калманка)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7. 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15 (с. Красногорское)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1378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8. 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25 (с. Новичиха)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9. 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32 (с. Романово)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10. 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50 (с. Чарышское)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11. 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5 (с. Быстрый Исток) 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12. 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8 (с. Ельцовка) 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13. 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13 (с. Ключи) 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14. 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14 (с. Косиха) 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15. 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19 (с. Курья) 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561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16.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36 (с. Солтон) 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  <a:tr h="26697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17. 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47 (с. Усть - Чарышская Пристань)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малый объем документов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91" marR="29791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803275"/>
              </p:ext>
            </p:extLst>
          </p:nvPr>
        </p:nvGraphicFramePr>
        <p:xfrm>
          <a:off x="4229708" y="771550"/>
          <a:ext cx="4722589" cy="414881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21830"/>
                <a:gridCol w="3100412"/>
                <a:gridCol w="900347"/>
              </a:tblGrid>
              <a:tr h="90023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</a:rPr>
                        <a:t>Территориальные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отделы Управления, проявившие в 2017 году высокий профессионализм и компетентность при осуществлении контроля по ч.5 ст.99 Федерального закона 44-ФЗ</a:t>
                      </a:r>
                      <a:endParaRPr lang="ru-RU" sz="9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8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№ п/п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Территориальный отдел Управления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 anchor="ctr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Баллы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 anchor="ctr">
                    <a:solidFill>
                      <a:srgbClr val="00B000"/>
                    </a:solidFill>
                  </a:tcPr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1.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 (с. Алтайское)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9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18 (с. Кулунда)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3.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32 (с. Романово)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4.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 marR="1041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53 (г. Алейск)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5.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26 (с. Павловск)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6.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41 (с. Топчиха) 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0609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7.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46 (с. Усть-Калманка) 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8.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51 (с. Шипуново) 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0315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9.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33 (с. Смоленское) 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10.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54 (г. Барнаул)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453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11.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57 (г. Бийск)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  <a:tr h="22505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</a:rPr>
                        <a:t>12.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>
                    <a:solidFill>
                      <a:srgbClr val="00B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Отдел № 61 (г. Новоалтайск)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9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610" marR="1361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77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-17913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0472" y="4920362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19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23528" y="1275606"/>
            <a:ext cx="8496944" cy="21602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Georgia" pitchFamily="18" charset="0"/>
              </a:rPr>
              <a:t>СПАСИБО ЗА ВНИМАНИЕ!</a:t>
            </a:r>
            <a:endParaRPr lang="ru-RU" sz="3200" b="1" dirty="0">
              <a:solidFill>
                <a:schemeClr val="tx2"/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989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1336</Words>
  <Application>Microsoft Office PowerPoint</Application>
  <PresentationFormat>Экран (16:9)</PresentationFormat>
  <Paragraphs>342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Беляев Тимофей Геннадьевич</dc:creator>
  <cp:lastModifiedBy>Читоркина Анна Юрьевна</cp:lastModifiedBy>
  <cp:revision>269</cp:revision>
  <dcterms:created xsi:type="dcterms:W3CDTF">2016-03-17T03:47:45Z</dcterms:created>
  <dcterms:modified xsi:type="dcterms:W3CDTF">2018-04-03T11:01:43Z</dcterms:modified>
</cp:coreProperties>
</file>